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65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0080625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E12"/>
    <a:srgbClr val="FFFF99"/>
    <a:srgbClr val="F078C8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494" y="-168"/>
      </p:cViewPr>
      <p:guideLst>
        <p:guide orient="horz" pos="2160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3807BCA-A240-4941-957E-52095FF7DD05}"/>
              </a:ext>
            </a:extLst>
          </p:cNvPr>
          <p:cNvSpPr/>
          <p:nvPr userDrawn="1"/>
        </p:nvSpPr>
        <p:spPr>
          <a:xfrm>
            <a:off x="0" y="1340768"/>
            <a:ext cx="10080625" cy="4248472"/>
          </a:xfrm>
          <a:prstGeom prst="rect">
            <a:avLst/>
          </a:prstGeom>
          <a:gradFill flip="none" rotWithShape="1">
            <a:gsLst>
              <a:gs pos="33000">
                <a:schemeClr val="accent5">
                  <a:lumMod val="75000"/>
                  <a:lumOff val="25000"/>
                </a:schemeClr>
              </a:gs>
              <a:gs pos="66000">
                <a:schemeClr val="accent5">
                  <a:lumMod val="0"/>
                  <a:lumOff val="100000"/>
                </a:schemeClr>
              </a:gs>
              <a:gs pos="92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data 3">
            <a:extLst>
              <a:ext uri="{FF2B5EF4-FFF2-40B4-BE49-F238E27FC236}">
                <a16:creationId xmlns:a16="http://schemas.microsoft.com/office/drawing/2014/main" id="{F44CB9BA-FC0A-41C4-9FCE-CA417772F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31" y="6356351"/>
            <a:ext cx="2352146" cy="365125"/>
          </a:xfrm>
        </p:spPr>
        <p:txBody>
          <a:bodyPr/>
          <a:lstStyle/>
          <a:p>
            <a:fld id="{B4BA2793-434D-42A9-B909-49B8C6A911BD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D942927A-C6AE-434E-AE03-E32A930C0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4214" y="6356351"/>
            <a:ext cx="3192198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46D2BE49-5B84-4BD6-9E5D-E7F979D5C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4448" y="6356351"/>
            <a:ext cx="2352146" cy="365125"/>
          </a:xfrm>
        </p:spPr>
        <p:txBody>
          <a:bodyPr/>
          <a:lstStyle/>
          <a:p>
            <a:fld id="{1EE1C969-F017-42D2-BD57-E07302077C95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4" name="Immagine 13" descr="auguri.png">
            <a:extLst>
              <a:ext uri="{FF2B5EF4-FFF2-40B4-BE49-F238E27FC236}">
                <a16:creationId xmlns:a16="http://schemas.microsoft.com/office/drawing/2014/main" id="{3D082AB2-EC1F-4D90-AB78-7B660F92C6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287784" y="5736376"/>
            <a:ext cx="3492888" cy="829172"/>
          </a:xfrm>
          <a:prstGeom prst="rect">
            <a:avLst/>
          </a:prstGeom>
        </p:spPr>
      </p:pic>
      <p:sp>
        <p:nvSpPr>
          <p:cNvPr id="15" name="Stella a 12 punte 16">
            <a:extLst>
              <a:ext uri="{FF2B5EF4-FFF2-40B4-BE49-F238E27FC236}">
                <a16:creationId xmlns:a16="http://schemas.microsoft.com/office/drawing/2014/main" id="{9964EFF1-F7A4-41BC-A6F7-4251F285D9F4}"/>
              </a:ext>
            </a:extLst>
          </p:cNvPr>
          <p:cNvSpPr/>
          <p:nvPr userDrawn="1"/>
        </p:nvSpPr>
        <p:spPr>
          <a:xfrm rot="18987174">
            <a:off x="-215642" y="-653417"/>
            <a:ext cx="3204407" cy="3539412"/>
          </a:xfrm>
          <a:custGeom>
            <a:avLst/>
            <a:gdLst>
              <a:gd name="connsiteX0" fmla="*/ 0 w 2940183"/>
              <a:gd name="connsiteY0" fmla="*/ 1408129 h 2816257"/>
              <a:gd name="connsiteX1" fmla="*/ 684519 w 2940183"/>
              <a:gd name="connsiteY1" fmla="*/ 1206507 h 2816257"/>
              <a:gd name="connsiteX2" fmla="*/ 196955 w 2940183"/>
              <a:gd name="connsiteY2" fmla="*/ 704064 h 2816257"/>
              <a:gd name="connsiteX3" fmla="*/ 895013 w 2940183"/>
              <a:gd name="connsiteY3" fmla="*/ 857289 h 2816257"/>
              <a:gd name="connsiteX4" fmla="*/ 735046 w 2940183"/>
              <a:gd name="connsiteY4" fmla="*/ 188653 h 2816257"/>
              <a:gd name="connsiteX5" fmla="*/ 1259598 w 2940183"/>
              <a:gd name="connsiteY5" fmla="*/ 655668 h 2816257"/>
              <a:gd name="connsiteX6" fmla="*/ 1470092 w 2940183"/>
              <a:gd name="connsiteY6" fmla="*/ 0 h 2816257"/>
              <a:gd name="connsiteX7" fmla="*/ 1680585 w 2940183"/>
              <a:gd name="connsiteY7" fmla="*/ 655668 h 2816257"/>
              <a:gd name="connsiteX8" fmla="*/ 2205137 w 2940183"/>
              <a:gd name="connsiteY8" fmla="*/ 188653 h 2816257"/>
              <a:gd name="connsiteX9" fmla="*/ 2045170 w 2940183"/>
              <a:gd name="connsiteY9" fmla="*/ 857289 h 2816257"/>
              <a:gd name="connsiteX10" fmla="*/ 2743228 w 2940183"/>
              <a:gd name="connsiteY10" fmla="*/ 704064 h 2816257"/>
              <a:gd name="connsiteX11" fmla="*/ 2255664 w 2940183"/>
              <a:gd name="connsiteY11" fmla="*/ 1206507 h 2816257"/>
              <a:gd name="connsiteX12" fmla="*/ 2940183 w 2940183"/>
              <a:gd name="connsiteY12" fmla="*/ 1408129 h 2816257"/>
              <a:gd name="connsiteX13" fmla="*/ 2255664 w 2940183"/>
              <a:gd name="connsiteY13" fmla="*/ 1609750 h 2816257"/>
              <a:gd name="connsiteX14" fmla="*/ 2743228 w 2940183"/>
              <a:gd name="connsiteY14" fmla="*/ 2112193 h 2816257"/>
              <a:gd name="connsiteX15" fmla="*/ 2045170 w 2940183"/>
              <a:gd name="connsiteY15" fmla="*/ 1958968 h 2816257"/>
              <a:gd name="connsiteX16" fmla="*/ 2205137 w 2940183"/>
              <a:gd name="connsiteY16" fmla="*/ 2627604 h 2816257"/>
              <a:gd name="connsiteX17" fmla="*/ 1680585 w 2940183"/>
              <a:gd name="connsiteY17" fmla="*/ 2160589 h 2816257"/>
              <a:gd name="connsiteX18" fmla="*/ 1470092 w 2940183"/>
              <a:gd name="connsiteY18" fmla="*/ 2816257 h 2816257"/>
              <a:gd name="connsiteX19" fmla="*/ 1259598 w 2940183"/>
              <a:gd name="connsiteY19" fmla="*/ 2160589 h 2816257"/>
              <a:gd name="connsiteX20" fmla="*/ 735046 w 2940183"/>
              <a:gd name="connsiteY20" fmla="*/ 2627604 h 2816257"/>
              <a:gd name="connsiteX21" fmla="*/ 895013 w 2940183"/>
              <a:gd name="connsiteY21" fmla="*/ 1958968 h 2816257"/>
              <a:gd name="connsiteX22" fmla="*/ 196955 w 2940183"/>
              <a:gd name="connsiteY22" fmla="*/ 2112193 h 2816257"/>
              <a:gd name="connsiteX23" fmla="*/ 684519 w 2940183"/>
              <a:gd name="connsiteY23" fmla="*/ 1609750 h 2816257"/>
              <a:gd name="connsiteX24" fmla="*/ 0 w 2940183"/>
              <a:gd name="connsiteY24" fmla="*/ 1408129 h 2816257"/>
              <a:gd name="connsiteX0" fmla="*/ 0 w 2940183"/>
              <a:gd name="connsiteY0" fmla="*/ 1570458 h 2978586"/>
              <a:gd name="connsiteX1" fmla="*/ 684519 w 2940183"/>
              <a:gd name="connsiteY1" fmla="*/ 1368836 h 2978586"/>
              <a:gd name="connsiteX2" fmla="*/ 196955 w 2940183"/>
              <a:gd name="connsiteY2" fmla="*/ 866393 h 2978586"/>
              <a:gd name="connsiteX3" fmla="*/ 895013 w 2940183"/>
              <a:gd name="connsiteY3" fmla="*/ 1019618 h 2978586"/>
              <a:gd name="connsiteX4" fmla="*/ 735046 w 2940183"/>
              <a:gd name="connsiteY4" fmla="*/ 350982 h 2978586"/>
              <a:gd name="connsiteX5" fmla="*/ 1259598 w 2940183"/>
              <a:gd name="connsiteY5" fmla="*/ 817997 h 2978586"/>
              <a:gd name="connsiteX6" fmla="*/ 1470092 w 2940183"/>
              <a:gd name="connsiteY6" fmla="*/ 162329 h 2978586"/>
              <a:gd name="connsiteX7" fmla="*/ 1680585 w 2940183"/>
              <a:gd name="connsiteY7" fmla="*/ 817997 h 2978586"/>
              <a:gd name="connsiteX8" fmla="*/ 2509937 w 2940183"/>
              <a:gd name="connsiteY8" fmla="*/ 0 h 2978586"/>
              <a:gd name="connsiteX9" fmla="*/ 2045170 w 2940183"/>
              <a:gd name="connsiteY9" fmla="*/ 1019618 h 2978586"/>
              <a:gd name="connsiteX10" fmla="*/ 2743228 w 2940183"/>
              <a:gd name="connsiteY10" fmla="*/ 866393 h 2978586"/>
              <a:gd name="connsiteX11" fmla="*/ 2255664 w 2940183"/>
              <a:gd name="connsiteY11" fmla="*/ 1368836 h 2978586"/>
              <a:gd name="connsiteX12" fmla="*/ 2940183 w 2940183"/>
              <a:gd name="connsiteY12" fmla="*/ 1570458 h 2978586"/>
              <a:gd name="connsiteX13" fmla="*/ 2255664 w 2940183"/>
              <a:gd name="connsiteY13" fmla="*/ 1772079 h 2978586"/>
              <a:gd name="connsiteX14" fmla="*/ 2743228 w 2940183"/>
              <a:gd name="connsiteY14" fmla="*/ 2274522 h 2978586"/>
              <a:gd name="connsiteX15" fmla="*/ 2045170 w 2940183"/>
              <a:gd name="connsiteY15" fmla="*/ 2121297 h 2978586"/>
              <a:gd name="connsiteX16" fmla="*/ 2205137 w 2940183"/>
              <a:gd name="connsiteY16" fmla="*/ 2789933 h 2978586"/>
              <a:gd name="connsiteX17" fmla="*/ 1680585 w 2940183"/>
              <a:gd name="connsiteY17" fmla="*/ 2322918 h 2978586"/>
              <a:gd name="connsiteX18" fmla="*/ 1470092 w 2940183"/>
              <a:gd name="connsiteY18" fmla="*/ 2978586 h 2978586"/>
              <a:gd name="connsiteX19" fmla="*/ 1259598 w 2940183"/>
              <a:gd name="connsiteY19" fmla="*/ 2322918 h 2978586"/>
              <a:gd name="connsiteX20" fmla="*/ 735046 w 2940183"/>
              <a:gd name="connsiteY20" fmla="*/ 2789933 h 2978586"/>
              <a:gd name="connsiteX21" fmla="*/ 895013 w 2940183"/>
              <a:gd name="connsiteY21" fmla="*/ 2121297 h 2978586"/>
              <a:gd name="connsiteX22" fmla="*/ 196955 w 2940183"/>
              <a:gd name="connsiteY22" fmla="*/ 2274522 h 2978586"/>
              <a:gd name="connsiteX23" fmla="*/ 684519 w 2940183"/>
              <a:gd name="connsiteY23" fmla="*/ 1772079 h 2978586"/>
              <a:gd name="connsiteX24" fmla="*/ 0 w 2940183"/>
              <a:gd name="connsiteY24" fmla="*/ 1570458 h 2978586"/>
              <a:gd name="connsiteX0" fmla="*/ 0 w 2940183"/>
              <a:gd name="connsiteY0" fmla="*/ 1570458 h 3260987"/>
              <a:gd name="connsiteX1" fmla="*/ 684519 w 2940183"/>
              <a:gd name="connsiteY1" fmla="*/ 1368836 h 3260987"/>
              <a:gd name="connsiteX2" fmla="*/ 196955 w 2940183"/>
              <a:gd name="connsiteY2" fmla="*/ 866393 h 3260987"/>
              <a:gd name="connsiteX3" fmla="*/ 895013 w 2940183"/>
              <a:gd name="connsiteY3" fmla="*/ 1019618 h 3260987"/>
              <a:gd name="connsiteX4" fmla="*/ 735046 w 2940183"/>
              <a:gd name="connsiteY4" fmla="*/ 350982 h 3260987"/>
              <a:gd name="connsiteX5" fmla="*/ 1259598 w 2940183"/>
              <a:gd name="connsiteY5" fmla="*/ 817997 h 3260987"/>
              <a:gd name="connsiteX6" fmla="*/ 1470092 w 2940183"/>
              <a:gd name="connsiteY6" fmla="*/ 162329 h 3260987"/>
              <a:gd name="connsiteX7" fmla="*/ 1680585 w 2940183"/>
              <a:gd name="connsiteY7" fmla="*/ 817997 h 3260987"/>
              <a:gd name="connsiteX8" fmla="*/ 2509937 w 2940183"/>
              <a:gd name="connsiteY8" fmla="*/ 0 h 3260987"/>
              <a:gd name="connsiteX9" fmla="*/ 2045170 w 2940183"/>
              <a:gd name="connsiteY9" fmla="*/ 1019618 h 3260987"/>
              <a:gd name="connsiteX10" fmla="*/ 2743228 w 2940183"/>
              <a:gd name="connsiteY10" fmla="*/ 866393 h 3260987"/>
              <a:gd name="connsiteX11" fmla="*/ 2255664 w 2940183"/>
              <a:gd name="connsiteY11" fmla="*/ 1368836 h 3260987"/>
              <a:gd name="connsiteX12" fmla="*/ 2940183 w 2940183"/>
              <a:gd name="connsiteY12" fmla="*/ 1570458 h 3260987"/>
              <a:gd name="connsiteX13" fmla="*/ 2255664 w 2940183"/>
              <a:gd name="connsiteY13" fmla="*/ 1772079 h 3260987"/>
              <a:gd name="connsiteX14" fmla="*/ 2743228 w 2940183"/>
              <a:gd name="connsiteY14" fmla="*/ 2274522 h 3260987"/>
              <a:gd name="connsiteX15" fmla="*/ 2045170 w 2940183"/>
              <a:gd name="connsiteY15" fmla="*/ 2121297 h 3260987"/>
              <a:gd name="connsiteX16" fmla="*/ 2205137 w 2940183"/>
              <a:gd name="connsiteY16" fmla="*/ 2789933 h 3260987"/>
              <a:gd name="connsiteX17" fmla="*/ 1680585 w 2940183"/>
              <a:gd name="connsiteY17" fmla="*/ 2322918 h 3260987"/>
              <a:gd name="connsiteX18" fmla="*/ 1470092 w 2940183"/>
              <a:gd name="connsiteY18" fmla="*/ 2978586 h 3260987"/>
              <a:gd name="connsiteX19" fmla="*/ 1259598 w 2940183"/>
              <a:gd name="connsiteY19" fmla="*/ 2322918 h 3260987"/>
              <a:gd name="connsiteX20" fmla="*/ 476428 w 2940183"/>
              <a:gd name="connsiteY20" fmla="*/ 3260987 h 3260987"/>
              <a:gd name="connsiteX21" fmla="*/ 895013 w 2940183"/>
              <a:gd name="connsiteY21" fmla="*/ 2121297 h 3260987"/>
              <a:gd name="connsiteX22" fmla="*/ 196955 w 2940183"/>
              <a:gd name="connsiteY22" fmla="*/ 2274522 h 3260987"/>
              <a:gd name="connsiteX23" fmla="*/ 684519 w 2940183"/>
              <a:gd name="connsiteY23" fmla="*/ 1772079 h 3260987"/>
              <a:gd name="connsiteX24" fmla="*/ 0 w 2940183"/>
              <a:gd name="connsiteY24" fmla="*/ 1570458 h 3260987"/>
              <a:gd name="connsiteX0" fmla="*/ 0 w 3306646"/>
              <a:gd name="connsiteY0" fmla="*/ 1570458 h 3260987"/>
              <a:gd name="connsiteX1" fmla="*/ 684519 w 3306646"/>
              <a:gd name="connsiteY1" fmla="*/ 1368836 h 3260987"/>
              <a:gd name="connsiteX2" fmla="*/ 196955 w 3306646"/>
              <a:gd name="connsiteY2" fmla="*/ 866393 h 3260987"/>
              <a:gd name="connsiteX3" fmla="*/ 895013 w 3306646"/>
              <a:gd name="connsiteY3" fmla="*/ 1019618 h 3260987"/>
              <a:gd name="connsiteX4" fmla="*/ 735046 w 3306646"/>
              <a:gd name="connsiteY4" fmla="*/ 350982 h 3260987"/>
              <a:gd name="connsiteX5" fmla="*/ 1259598 w 3306646"/>
              <a:gd name="connsiteY5" fmla="*/ 817997 h 3260987"/>
              <a:gd name="connsiteX6" fmla="*/ 1470092 w 3306646"/>
              <a:gd name="connsiteY6" fmla="*/ 162329 h 3260987"/>
              <a:gd name="connsiteX7" fmla="*/ 1680585 w 3306646"/>
              <a:gd name="connsiteY7" fmla="*/ 817997 h 3260987"/>
              <a:gd name="connsiteX8" fmla="*/ 2509937 w 3306646"/>
              <a:gd name="connsiteY8" fmla="*/ 0 h 3260987"/>
              <a:gd name="connsiteX9" fmla="*/ 2045170 w 3306646"/>
              <a:gd name="connsiteY9" fmla="*/ 1019618 h 3260987"/>
              <a:gd name="connsiteX10" fmla="*/ 2743228 w 3306646"/>
              <a:gd name="connsiteY10" fmla="*/ 866393 h 3260987"/>
              <a:gd name="connsiteX11" fmla="*/ 2255664 w 3306646"/>
              <a:gd name="connsiteY11" fmla="*/ 1368836 h 3260987"/>
              <a:gd name="connsiteX12" fmla="*/ 2940183 w 3306646"/>
              <a:gd name="connsiteY12" fmla="*/ 1570458 h 3260987"/>
              <a:gd name="connsiteX13" fmla="*/ 2255664 w 3306646"/>
              <a:gd name="connsiteY13" fmla="*/ 1772079 h 3260987"/>
              <a:gd name="connsiteX14" fmla="*/ 3306646 w 3306646"/>
              <a:gd name="connsiteY14" fmla="*/ 2597795 h 3260987"/>
              <a:gd name="connsiteX15" fmla="*/ 2045170 w 3306646"/>
              <a:gd name="connsiteY15" fmla="*/ 2121297 h 3260987"/>
              <a:gd name="connsiteX16" fmla="*/ 2205137 w 3306646"/>
              <a:gd name="connsiteY16" fmla="*/ 2789933 h 3260987"/>
              <a:gd name="connsiteX17" fmla="*/ 1680585 w 3306646"/>
              <a:gd name="connsiteY17" fmla="*/ 2322918 h 3260987"/>
              <a:gd name="connsiteX18" fmla="*/ 1470092 w 3306646"/>
              <a:gd name="connsiteY18" fmla="*/ 2978586 h 3260987"/>
              <a:gd name="connsiteX19" fmla="*/ 1259598 w 3306646"/>
              <a:gd name="connsiteY19" fmla="*/ 2322918 h 3260987"/>
              <a:gd name="connsiteX20" fmla="*/ 476428 w 3306646"/>
              <a:gd name="connsiteY20" fmla="*/ 3260987 h 3260987"/>
              <a:gd name="connsiteX21" fmla="*/ 895013 w 3306646"/>
              <a:gd name="connsiteY21" fmla="*/ 2121297 h 3260987"/>
              <a:gd name="connsiteX22" fmla="*/ 196955 w 3306646"/>
              <a:gd name="connsiteY22" fmla="*/ 2274522 h 3260987"/>
              <a:gd name="connsiteX23" fmla="*/ 684519 w 3306646"/>
              <a:gd name="connsiteY23" fmla="*/ 1772079 h 3260987"/>
              <a:gd name="connsiteX24" fmla="*/ 0 w 3306646"/>
              <a:gd name="connsiteY24" fmla="*/ 1570458 h 3260987"/>
              <a:gd name="connsiteX0" fmla="*/ 237154 w 3543800"/>
              <a:gd name="connsiteY0" fmla="*/ 1570458 h 3260987"/>
              <a:gd name="connsiteX1" fmla="*/ 921673 w 3543800"/>
              <a:gd name="connsiteY1" fmla="*/ 1368836 h 3260987"/>
              <a:gd name="connsiteX2" fmla="*/ 0 w 3543800"/>
              <a:gd name="connsiteY2" fmla="*/ 506175 h 3260987"/>
              <a:gd name="connsiteX3" fmla="*/ 1132167 w 3543800"/>
              <a:gd name="connsiteY3" fmla="*/ 1019618 h 3260987"/>
              <a:gd name="connsiteX4" fmla="*/ 972200 w 3543800"/>
              <a:gd name="connsiteY4" fmla="*/ 350982 h 3260987"/>
              <a:gd name="connsiteX5" fmla="*/ 1496752 w 3543800"/>
              <a:gd name="connsiteY5" fmla="*/ 817997 h 3260987"/>
              <a:gd name="connsiteX6" fmla="*/ 1707246 w 3543800"/>
              <a:gd name="connsiteY6" fmla="*/ 162329 h 3260987"/>
              <a:gd name="connsiteX7" fmla="*/ 1917739 w 3543800"/>
              <a:gd name="connsiteY7" fmla="*/ 817997 h 3260987"/>
              <a:gd name="connsiteX8" fmla="*/ 2747091 w 3543800"/>
              <a:gd name="connsiteY8" fmla="*/ 0 h 3260987"/>
              <a:gd name="connsiteX9" fmla="*/ 2282324 w 3543800"/>
              <a:gd name="connsiteY9" fmla="*/ 1019618 h 3260987"/>
              <a:gd name="connsiteX10" fmla="*/ 2980382 w 3543800"/>
              <a:gd name="connsiteY10" fmla="*/ 866393 h 3260987"/>
              <a:gd name="connsiteX11" fmla="*/ 2492818 w 3543800"/>
              <a:gd name="connsiteY11" fmla="*/ 1368836 h 3260987"/>
              <a:gd name="connsiteX12" fmla="*/ 3177337 w 3543800"/>
              <a:gd name="connsiteY12" fmla="*/ 1570458 h 3260987"/>
              <a:gd name="connsiteX13" fmla="*/ 2492818 w 3543800"/>
              <a:gd name="connsiteY13" fmla="*/ 1772079 h 3260987"/>
              <a:gd name="connsiteX14" fmla="*/ 3543800 w 3543800"/>
              <a:gd name="connsiteY14" fmla="*/ 2597795 h 3260987"/>
              <a:gd name="connsiteX15" fmla="*/ 2282324 w 3543800"/>
              <a:gd name="connsiteY15" fmla="*/ 2121297 h 3260987"/>
              <a:gd name="connsiteX16" fmla="*/ 2442291 w 3543800"/>
              <a:gd name="connsiteY16" fmla="*/ 2789933 h 3260987"/>
              <a:gd name="connsiteX17" fmla="*/ 1917739 w 3543800"/>
              <a:gd name="connsiteY17" fmla="*/ 2322918 h 3260987"/>
              <a:gd name="connsiteX18" fmla="*/ 1707246 w 3543800"/>
              <a:gd name="connsiteY18" fmla="*/ 2978586 h 3260987"/>
              <a:gd name="connsiteX19" fmla="*/ 1496752 w 3543800"/>
              <a:gd name="connsiteY19" fmla="*/ 2322918 h 3260987"/>
              <a:gd name="connsiteX20" fmla="*/ 713582 w 3543800"/>
              <a:gd name="connsiteY20" fmla="*/ 3260987 h 3260987"/>
              <a:gd name="connsiteX21" fmla="*/ 1132167 w 3543800"/>
              <a:gd name="connsiteY21" fmla="*/ 2121297 h 3260987"/>
              <a:gd name="connsiteX22" fmla="*/ 434109 w 3543800"/>
              <a:gd name="connsiteY22" fmla="*/ 2274522 h 3260987"/>
              <a:gd name="connsiteX23" fmla="*/ 921673 w 3543800"/>
              <a:gd name="connsiteY23" fmla="*/ 1772079 h 3260987"/>
              <a:gd name="connsiteX24" fmla="*/ 237154 w 3543800"/>
              <a:gd name="connsiteY24" fmla="*/ 1570458 h 3260987"/>
              <a:gd name="connsiteX0" fmla="*/ 237154 w 3543800"/>
              <a:gd name="connsiteY0" fmla="*/ 1570458 h 3260987"/>
              <a:gd name="connsiteX1" fmla="*/ 921673 w 3543800"/>
              <a:gd name="connsiteY1" fmla="*/ 1368836 h 3260987"/>
              <a:gd name="connsiteX2" fmla="*/ 0 w 3543800"/>
              <a:gd name="connsiteY2" fmla="*/ 506175 h 3260987"/>
              <a:gd name="connsiteX3" fmla="*/ 1132167 w 3543800"/>
              <a:gd name="connsiteY3" fmla="*/ 1019618 h 3260987"/>
              <a:gd name="connsiteX4" fmla="*/ 769000 w 3543800"/>
              <a:gd name="connsiteY4" fmla="*/ 101600 h 3260987"/>
              <a:gd name="connsiteX5" fmla="*/ 1496752 w 3543800"/>
              <a:gd name="connsiteY5" fmla="*/ 817997 h 3260987"/>
              <a:gd name="connsiteX6" fmla="*/ 1707246 w 3543800"/>
              <a:gd name="connsiteY6" fmla="*/ 162329 h 3260987"/>
              <a:gd name="connsiteX7" fmla="*/ 1917739 w 3543800"/>
              <a:gd name="connsiteY7" fmla="*/ 817997 h 3260987"/>
              <a:gd name="connsiteX8" fmla="*/ 2747091 w 3543800"/>
              <a:gd name="connsiteY8" fmla="*/ 0 h 3260987"/>
              <a:gd name="connsiteX9" fmla="*/ 2282324 w 3543800"/>
              <a:gd name="connsiteY9" fmla="*/ 1019618 h 3260987"/>
              <a:gd name="connsiteX10" fmla="*/ 2980382 w 3543800"/>
              <a:gd name="connsiteY10" fmla="*/ 866393 h 3260987"/>
              <a:gd name="connsiteX11" fmla="*/ 2492818 w 3543800"/>
              <a:gd name="connsiteY11" fmla="*/ 1368836 h 3260987"/>
              <a:gd name="connsiteX12" fmla="*/ 3177337 w 3543800"/>
              <a:gd name="connsiteY12" fmla="*/ 1570458 h 3260987"/>
              <a:gd name="connsiteX13" fmla="*/ 2492818 w 3543800"/>
              <a:gd name="connsiteY13" fmla="*/ 1772079 h 3260987"/>
              <a:gd name="connsiteX14" fmla="*/ 3543800 w 3543800"/>
              <a:gd name="connsiteY14" fmla="*/ 2597795 h 3260987"/>
              <a:gd name="connsiteX15" fmla="*/ 2282324 w 3543800"/>
              <a:gd name="connsiteY15" fmla="*/ 2121297 h 3260987"/>
              <a:gd name="connsiteX16" fmla="*/ 2442291 w 3543800"/>
              <a:gd name="connsiteY16" fmla="*/ 2789933 h 3260987"/>
              <a:gd name="connsiteX17" fmla="*/ 1917739 w 3543800"/>
              <a:gd name="connsiteY17" fmla="*/ 2322918 h 3260987"/>
              <a:gd name="connsiteX18" fmla="*/ 1707246 w 3543800"/>
              <a:gd name="connsiteY18" fmla="*/ 2978586 h 3260987"/>
              <a:gd name="connsiteX19" fmla="*/ 1496752 w 3543800"/>
              <a:gd name="connsiteY19" fmla="*/ 2322918 h 3260987"/>
              <a:gd name="connsiteX20" fmla="*/ 713582 w 3543800"/>
              <a:gd name="connsiteY20" fmla="*/ 3260987 h 3260987"/>
              <a:gd name="connsiteX21" fmla="*/ 1132167 w 3543800"/>
              <a:gd name="connsiteY21" fmla="*/ 2121297 h 3260987"/>
              <a:gd name="connsiteX22" fmla="*/ 434109 w 3543800"/>
              <a:gd name="connsiteY22" fmla="*/ 2274522 h 3260987"/>
              <a:gd name="connsiteX23" fmla="*/ 921673 w 3543800"/>
              <a:gd name="connsiteY23" fmla="*/ 1772079 h 3260987"/>
              <a:gd name="connsiteX24" fmla="*/ 237154 w 3543800"/>
              <a:gd name="connsiteY24" fmla="*/ 1570458 h 3260987"/>
              <a:gd name="connsiteX0" fmla="*/ 237154 w 3543800"/>
              <a:gd name="connsiteY0" fmla="*/ 1570458 h 3260987"/>
              <a:gd name="connsiteX1" fmla="*/ 921673 w 3543800"/>
              <a:gd name="connsiteY1" fmla="*/ 1368836 h 3260987"/>
              <a:gd name="connsiteX2" fmla="*/ 0 w 3543800"/>
              <a:gd name="connsiteY2" fmla="*/ 506175 h 3260987"/>
              <a:gd name="connsiteX3" fmla="*/ 1132167 w 3543800"/>
              <a:gd name="connsiteY3" fmla="*/ 1019618 h 3260987"/>
              <a:gd name="connsiteX4" fmla="*/ 769000 w 3543800"/>
              <a:gd name="connsiteY4" fmla="*/ 101600 h 3260987"/>
              <a:gd name="connsiteX5" fmla="*/ 1496752 w 3543800"/>
              <a:gd name="connsiteY5" fmla="*/ 817997 h 3260987"/>
              <a:gd name="connsiteX6" fmla="*/ 1707246 w 3543800"/>
              <a:gd name="connsiteY6" fmla="*/ 162329 h 3260987"/>
              <a:gd name="connsiteX7" fmla="*/ 1917739 w 3543800"/>
              <a:gd name="connsiteY7" fmla="*/ 817997 h 3260987"/>
              <a:gd name="connsiteX8" fmla="*/ 2747091 w 3543800"/>
              <a:gd name="connsiteY8" fmla="*/ 0 h 3260987"/>
              <a:gd name="connsiteX9" fmla="*/ 2282324 w 3543800"/>
              <a:gd name="connsiteY9" fmla="*/ 1019618 h 3260987"/>
              <a:gd name="connsiteX10" fmla="*/ 2980382 w 3543800"/>
              <a:gd name="connsiteY10" fmla="*/ 866393 h 3260987"/>
              <a:gd name="connsiteX11" fmla="*/ 2492818 w 3543800"/>
              <a:gd name="connsiteY11" fmla="*/ 1368836 h 3260987"/>
              <a:gd name="connsiteX12" fmla="*/ 3519083 w 3543800"/>
              <a:gd name="connsiteY12" fmla="*/ 1524276 h 3260987"/>
              <a:gd name="connsiteX13" fmla="*/ 2492818 w 3543800"/>
              <a:gd name="connsiteY13" fmla="*/ 1772079 h 3260987"/>
              <a:gd name="connsiteX14" fmla="*/ 3543800 w 3543800"/>
              <a:gd name="connsiteY14" fmla="*/ 2597795 h 3260987"/>
              <a:gd name="connsiteX15" fmla="*/ 2282324 w 3543800"/>
              <a:gd name="connsiteY15" fmla="*/ 2121297 h 3260987"/>
              <a:gd name="connsiteX16" fmla="*/ 2442291 w 3543800"/>
              <a:gd name="connsiteY16" fmla="*/ 2789933 h 3260987"/>
              <a:gd name="connsiteX17" fmla="*/ 1917739 w 3543800"/>
              <a:gd name="connsiteY17" fmla="*/ 2322918 h 3260987"/>
              <a:gd name="connsiteX18" fmla="*/ 1707246 w 3543800"/>
              <a:gd name="connsiteY18" fmla="*/ 2978586 h 3260987"/>
              <a:gd name="connsiteX19" fmla="*/ 1496752 w 3543800"/>
              <a:gd name="connsiteY19" fmla="*/ 2322918 h 3260987"/>
              <a:gd name="connsiteX20" fmla="*/ 713582 w 3543800"/>
              <a:gd name="connsiteY20" fmla="*/ 3260987 h 3260987"/>
              <a:gd name="connsiteX21" fmla="*/ 1132167 w 3543800"/>
              <a:gd name="connsiteY21" fmla="*/ 2121297 h 3260987"/>
              <a:gd name="connsiteX22" fmla="*/ 434109 w 3543800"/>
              <a:gd name="connsiteY22" fmla="*/ 2274522 h 3260987"/>
              <a:gd name="connsiteX23" fmla="*/ 921673 w 3543800"/>
              <a:gd name="connsiteY23" fmla="*/ 1772079 h 3260987"/>
              <a:gd name="connsiteX24" fmla="*/ 237154 w 3543800"/>
              <a:gd name="connsiteY24" fmla="*/ 1570458 h 3260987"/>
              <a:gd name="connsiteX0" fmla="*/ 0 w 3722283"/>
              <a:gd name="connsiteY0" fmla="*/ 1635113 h 3260987"/>
              <a:gd name="connsiteX1" fmla="*/ 1100156 w 3722283"/>
              <a:gd name="connsiteY1" fmla="*/ 1368836 h 3260987"/>
              <a:gd name="connsiteX2" fmla="*/ 178483 w 3722283"/>
              <a:gd name="connsiteY2" fmla="*/ 506175 h 3260987"/>
              <a:gd name="connsiteX3" fmla="*/ 1310650 w 3722283"/>
              <a:gd name="connsiteY3" fmla="*/ 1019618 h 3260987"/>
              <a:gd name="connsiteX4" fmla="*/ 947483 w 3722283"/>
              <a:gd name="connsiteY4" fmla="*/ 101600 h 3260987"/>
              <a:gd name="connsiteX5" fmla="*/ 1675235 w 3722283"/>
              <a:gd name="connsiteY5" fmla="*/ 817997 h 3260987"/>
              <a:gd name="connsiteX6" fmla="*/ 1885729 w 3722283"/>
              <a:gd name="connsiteY6" fmla="*/ 162329 h 3260987"/>
              <a:gd name="connsiteX7" fmla="*/ 2096222 w 3722283"/>
              <a:gd name="connsiteY7" fmla="*/ 817997 h 3260987"/>
              <a:gd name="connsiteX8" fmla="*/ 2925574 w 3722283"/>
              <a:gd name="connsiteY8" fmla="*/ 0 h 3260987"/>
              <a:gd name="connsiteX9" fmla="*/ 2460807 w 3722283"/>
              <a:gd name="connsiteY9" fmla="*/ 1019618 h 3260987"/>
              <a:gd name="connsiteX10" fmla="*/ 3158865 w 3722283"/>
              <a:gd name="connsiteY10" fmla="*/ 866393 h 3260987"/>
              <a:gd name="connsiteX11" fmla="*/ 2671301 w 3722283"/>
              <a:gd name="connsiteY11" fmla="*/ 1368836 h 3260987"/>
              <a:gd name="connsiteX12" fmla="*/ 3697566 w 3722283"/>
              <a:gd name="connsiteY12" fmla="*/ 1524276 h 3260987"/>
              <a:gd name="connsiteX13" fmla="*/ 2671301 w 3722283"/>
              <a:gd name="connsiteY13" fmla="*/ 1772079 h 3260987"/>
              <a:gd name="connsiteX14" fmla="*/ 3722283 w 3722283"/>
              <a:gd name="connsiteY14" fmla="*/ 2597795 h 3260987"/>
              <a:gd name="connsiteX15" fmla="*/ 2460807 w 3722283"/>
              <a:gd name="connsiteY15" fmla="*/ 2121297 h 3260987"/>
              <a:gd name="connsiteX16" fmla="*/ 2620774 w 3722283"/>
              <a:gd name="connsiteY16" fmla="*/ 2789933 h 3260987"/>
              <a:gd name="connsiteX17" fmla="*/ 2096222 w 3722283"/>
              <a:gd name="connsiteY17" fmla="*/ 2322918 h 3260987"/>
              <a:gd name="connsiteX18" fmla="*/ 1885729 w 3722283"/>
              <a:gd name="connsiteY18" fmla="*/ 2978586 h 3260987"/>
              <a:gd name="connsiteX19" fmla="*/ 1675235 w 3722283"/>
              <a:gd name="connsiteY19" fmla="*/ 2322918 h 3260987"/>
              <a:gd name="connsiteX20" fmla="*/ 892065 w 3722283"/>
              <a:gd name="connsiteY20" fmla="*/ 3260987 h 3260987"/>
              <a:gd name="connsiteX21" fmla="*/ 1310650 w 3722283"/>
              <a:gd name="connsiteY21" fmla="*/ 2121297 h 3260987"/>
              <a:gd name="connsiteX22" fmla="*/ 612592 w 3722283"/>
              <a:gd name="connsiteY22" fmla="*/ 2274522 h 3260987"/>
              <a:gd name="connsiteX23" fmla="*/ 1100156 w 3722283"/>
              <a:gd name="connsiteY23" fmla="*/ 1772079 h 3260987"/>
              <a:gd name="connsiteX24" fmla="*/ 0 w 3722283"/>
              <a:gd name="connsiteY24" fmla="*/ 1635113 h 326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22283" h="3260987">
                <a:moveTo>
                  <a:pt x="0" y="1635113"/>
                </a:moveTo>
                <a:lnTo>
                  <a:pt x="1100156" y="1368836"/>
                </a:lnTo>
                <a:lnTo>
                  <a:pt x="178483" y="506175"/>
                </a:lnTo>
                <a:lnTo>
                  <a:pt x="1310650" y="1019618"/>
                </a:lnTo>
                <a:lnTo>
                  <a:pt x="947483" y="101600"/>
                </a:lnTo>
                <a:lnTo>
                  <a:pt x="1675235" y="817997"/>
                </a:lnTo>
                <a:lnTo>
                  <a:pt x="1885729" y="162329"/>
                </a:lnTo>
                <a:lnTo>
                  <a:pt x="2096222" y="817997"/>
                </a:lnTo>
                <a:lnTo>
                  <a:pt x="2925574" y="0"/>
                </a:lnTo>
                <a:lnTo>
                  <a:pt x="2460807" y="1019618"/>
                </a:lnTo>
                <a:lnTo>
                  <a:pt x="3158865" y="866393"/>
                </a:lnTo>
                <a:lnTo>
                  <a:pt x="2671301" y="1368836"/>
                </a:lnTo>
                <a:lnTo>
                  <a:pt x="3697566" y="1524276"/>
                </a:lnTo>
                <a:lnTo>
                  <a:pt x="2671301" y="1772079"/>
                </a:lnTo>
                <a:lnTo>
                  <a:pt x="3722283" y="2597795"/>
                </a:lnTo>
                <a:lnTo>
                  <a:pt x="2460807" y="2121297"/>
                </a:lnTo>
                <a:lnTo>
                  <a:pt x="2620774" y="2789933"/>
                </a:lnTo>
                <a:lnTo>
                  <a:pt x="2096222" y="2322918"/>
                </a:lnTo>
                <a:lnTo>
                  <a:pt x="1885729" y="2978586"/>
                </a:lnTo>
                <a:lnTo>
                  <a:pt x="1675235" y="2322918"/>
                </a:lnTo>
                <a:lnTo>
                  <a:pt x="892065" y="3260987"/>
                </a:lnTo>
                <a:lnTo>
                  <a:pt x="1310650" y="2121297"/>
                </a:lnTo>
                <a:lnTo>
                  <a:pt x="612592" y="2274522"/>
                </a:lnTo>
                <a:lnTo>
                  <a:pt x="1100156" y="1772079"/>
                </a:lnTo>
                <a:lnTo>
                  <a:pt x="0" y="1635113"/>
                </a:lnTo>
                <a:close/>
              </a:path>
            </a:pathLst>
          </a:custGeom>
          <a:gradFill>
            <a:gsLst>
              <a:gs pos="41000">
                <a:srgbClr val="0070C0"/>
              </a:gs>
              <a:gs pos="64000">
                <a:schemeClr val="accent5">
                  <a:lumMod val="0"/>
                  <a:lumOff val="100000"/>
                </a:schemeClr>
              </a:gs>
              <a:gs pos="100000">
                <a:srgbClr val="0070C0">
                  <a:lumMod val="92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241300" algn="tl" rotWithShape="0">
              <a:srgbClr val="002060">
                <a:alpha val="40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419A988-D87D-42D9-A82C-4053C0E32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77" y="-216265"/>
            <a:ext cx="2800771" cy="2665108"/>
          </a:xfrm>
          <a:prstGeom prst="rect">
            <a:avLst/>
          </a:prstGeom>
          <a:effectLst>
            <a:glow>
              <a:schemeClr val="accent6">
                <a:lumMod val="75000"/>
              </a:schemeClr>
            </a:glow>
            <a:softEdge rad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5873" y="4800600"/>
            <a:ext cx="604837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5873" y="612775"/>
            <a:ext cx="60483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5873" y="5367338"/>
            <a:ext cx="60483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793-434D-42A9-B909-49B8C6A911BD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C969-F017-42D2-BD57-E07302077C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793-434D-42A9-B909-49B8C6A911BD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C969-F017-42D2-BD57-E07302077C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8453" y="274639"/>
            <a:ext cx="2268141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4031" y="274639"/>
            <a:ext cx="6636411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793-434D-42A9-B909-49B8C6A911BD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C969-F017-42D2-BD57-E07302077C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1340768"/>
            <a:ext cx="10080625" cy="42484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lumOff val="25000"/>
                </a:schemeClr>
              </a:gs>
              <a:gs pos="6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793-434D-42A9-B909-49B8C6A911BD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C969-F017-42D2-BD57-E07302077C95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Immagine 8" descr="auguri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6072302" y="5733256"/>
            <a:ext cx="3492888" cy="829172"/>
          </a:xfrm>
          <a:prstGeom prst="rect">
            <a:avLst/>
          </a:prstGeom>
        </p:spPr>
      </p:pic>
      <p:sp>
        <p:nvSpPr>
          <p:cNvPr id="17" name="Stella a 12 punte 16">
            <a:extLst>
              <a:ext uri="{FF2B5EF4-FFF2-40B4-BE49-F238E27FC236}">
                <a16:creationId xmlns:a16="http://schemas.microsoft.com/office/drawing/2014/main" id="{73C91AC3-6B62-4979-BF9D-9585340ADCCC}"/>
              </a:ext>
            </a:extLst>
          </p:cNvPr>
          <p:cNvSpPr/>
          <p:nvPr userDrawn="1"/>
        </p:nvSpPr>
        <p:spPr>
          <a:xfrm rot="5588995">
            <a:off x="-179429" y="-653417"/>
            <a:ext cx="3204407" cy="3539412"/>
          </a:xfrm>
          <a:custGeom>
            <a:avLst/>
            <a:gdLst>
              <a:gd name="connsiteX0" fmla="*/ 0 w 2940183"/>
              <a:gd name="connsiteY0" fmla="*/ 1408129 h 2816257"/>
              <a:gd name="connsiteX1" fmla="*/ 684519 w 2940183"/>
              <a:gd name="connsiteY1" fmla="*/ 1206507 h 2816257"/>
              <a:gd name="connsiteX2" fmla="*/ 196955 w 2940183"/>
              <a:gd name="connsiteY2" fmla="*/ 704064 h 2816257"/>
              <a:gd name="connsiteX3" fmla="*/ 895013 w 2940183"/>
              <a:gd name="connsiteY3" fmla="*/ 857289 h 2816257"/>
              <a:gd name="connsiteX4" fmla="*/ 735046 w 2940183"/>
              <a:gd name="connsiteY4" fmla="*/ 188653 h 2816257"/>
              <a:gd name="connsiteX5" fmla="*/ 1259598 w 2940183"/>
              <a:gd name="connsiteY5" fmla="*/ 655668 h 2816257"/>
              <a:gd name="connsiteX6" fmla="*/ 1470092 w 2940183"/>
              <a:gd name="connsiteY6" fmla="*/ 0 h 2816257"/>
              <a:gd name="connsiteX7" fmla="*/ 1680585 w 2940183"/>
              <a:gd name="connsiteY7" fmla="*/ 655668 h 2816257"/>
              <a:gd name="connsiteX8" fmla="*/ 2205137 w 2940183"/>
              <a:gd name="connsiteY8" fmla="*/ 188653 h 2816257"/>
              <a:gd name="connsiteX9" fmla="*/ 2045170 w 2940183"/>
              <a:gd name="connsiteY9" fmla="*/ 857289 h 2816257"/>
              <a:gd name="connsiteX10" fmla="*/ 2743228 w 2940183"/>
              <a:gd name="connsiteY10" fmla="*/ 704064 h 2816257"/>
              <a:gd name="connsiteX11" fmla="*/ 2255664 w 2940183"/>
              <a:gd name="connsiteY11" fmla="*/ 1206507 h 2816257"/>
              <a:gd name="connsiteX12" fmla="*/ 2940183 w 2940183"/>
              <a:gd name="connsiteY12" fmla="*/ 1408129 h 2816257"/>
              <a:gd name="connsiteX13" fmla="*/ 2255664 w 2940183"/>
              <a:gd name="connsiteY13" fmla="*/ 1609750 h 2816257"/>
              <a:gd name="connsiteX14" fmla="*/ 2743228 w 2940183"/>
              <a:gd name="connsiteY14" fmla="*/ 2112193 h 2816257"/>
              <a:gd name="connsiteX15" fmla="*/ 2045170 w 2940183"/>
              <a:gd name="connsiteY15" fmla="*/ 1958968 h 2816257"/>
              <a:gd name="connsiteX16" fmla="*/ 2205137 w 2940183"/>
              <a:gd name="connsiteY16" fmla="*/ 2627604 h 2816257"/>
              <a:gd name="connsiteX17" fmla="*/ 1680585 w 2940183"/>
              <a:gd name="connsiteY17" fmla="*/ 2160589 h 2816257"/>
              <a:gd name="connsiteX18" fmla="*/ 1470092 w 2940183"/>
              <a:gd name="connsiteY18" fmla="*/ 2816257 h 2816257"/>
              <a:gd name="connsiteX19" fmla="*/ 1259598 w 2940183"/>
              <a:gd name="connsiteY19" fmla="*/ 2160589 h 2816257"/>
              <a:gd name="connsiteX20" fmla="*/ 735046 w 2940183"/>
              <a:gd name="connsiteY20" fmla="*/ 2627604 h 2816257"/>
              <a:gd name="connsiteX21" fmla="*/ 895013 w 2940183"/>
              <a:gd name="connsiteY21" fmla="*/ 1958968 h 2816257"/>
              <a:gd name="connsiteX22" fmla="*/ 196955 w 2940183"/>
              <a:gd name="connsiteY22" fmla="*/ 2112193 h 2816257"/>
              <a:gd name="connsiteX23" fmla="*/ 684519 w 2940183"/>
              <a:gd name="connsiteY23" fmla="*/ 1609750 h 2816257"/>
              <a:gd name="connsiteX24" fmla="*/ 0 w 2940183"/>
              <a:gd name="connsiteY24" fmla="*/ 1408129 h 2816257"/>
              <a:gd name="connsiteX0" fmla="*/ 0 w 2940183"/>
              <a:gd name="connsiteY0" fmla="*/ 1570458 h 2978586"/>
              <a:gd name="connsiteX1" fmla="*/ 684519 w 2940183"/>
              <a:gd name="connsiteY1" fmla="*/ 1368836 h 2978586"/>
              <a:gd name="connsiteX2" fmla="*/ 196955 w 2940183"/>
              <a:gd name="connsiteY2" fmla="*/ 866393 h 2978586"/>
              <a:gd name="connsiteX3" fmla="*/ 895013 w 2940183"/>
              <a:gd name="connsiteY3" fmla="*/ 1019618 h 2978586"/>
              <a:gd name="connsiteX4" fmla="*/ 735046 w 2940183"/>
              <a:gd name="connsiteY4" fmla="*/ 350982 h 2978586"/>
              <a:gd name="connsiteX5" fmla="*/ 1259598 w 2940183"/>
              <a:gd name="connsiteY5" fmla="*/ 817997 h 2978586"/>
              <a:gd name="connsiteX6" fmla="*/ 1470092 w 2940183"/>
              <a:gd name="connsiteY6" fmla="*/ 162329 h 2978586"/>
              <a:gd name="connsiteX7" fmla="*/ 1680585 w 2940183"/>
              <a:gd name="connsiteY7" fmla="*/ 817997 h 2978586"/>
              <a:gd name="connsiteX8" fmla="*/ 2509937 w 2940183"/>
              <a:gd name="connsiteY8" fmla="*/ 0 h 2978586"/>
              <a:gd name="connsiteX9" fmla="*/ 2045170 w 2940183"/>
              <a:gd name="connsiteY9" fmla="*/ 1019618 h 2978586"/>
              <a:gd name="connsiteX10" fmla="*/ 2743228 w 2940183"/>
              <a:gd name="connsiteY10" fmla="*/ 866393 h 2978586"/>
              <a:gd name="connsiteX11" fmla="*/ 2255664 w 2940183"/>
              <a:gd name="connsiteY11" fmla="*/ 1368836 h 2978586"/>
              <a:gd name="connsiteX12" fmla="*/ 2940183 w 2940183"/>
              <a:gd name="connsiteY12" fmla="*/ 1570458 h 2978586"/>
              <a:gd name="connsiteX13" fmla="*/ 2255664 w 2940183"/>
              <a:gd name="connsiteY13" fmla="*/ 1772079 h 2978586"/>
              <a:gd name="connsiteX14" fmla="*/ 2743228 w 2940183"/>
              <a:gd name="connsiteY14" fmla="*/ 2274522 h 2978586"/>
              <a:gd name="connsiteX15" fmla="*/ 2045170 w 2940183"/>
              <a:gd name="connsiteY15" fmla="*/ 2121297 h 2978586"/>
              <a:gd name="connsiteX16" fmla="*/ 2205137 w 2940183"/>
              <a:gd name="connsiteY16" fmla="*/ 2789933 h 2978586"/>
              <a:gd name="connsiteX17" fmla="*/ 1680585 w 2940183"/>
              <a:gd name="connsiteY17" fmla="*/ 2322918 h 2978586"/>
              <a:gd name="connsiteX18" fmla="*/ 1470092 w 2940183"/>
              <a:gd name="connsiteY18" fmla="*/ 2978586 h 2978586"/>
              <a:gd name="connsiteX19" fmla="*/ 1259598 w 2940183"/>
              <a:gd name="connsiteY19" fmla="*/ 2322918 h 2978586"/>
              <a:gd name="connsiteX20" fmla="*/ 735046 w 2940183"/>
              <a:gd name="connsiteY20" fmla="*/ 2789933 h 2978586"/>
              <a:gd name="connsiteX21" fmla="*/ 895013 w 2940183"/>
              <a:gd name="connsiteY21" fmla="*/ 2121297 h 2978586"/>
              <a:gd name="connsiteX22" fmla="*/ 196955 w 2940183"/>
              <a:gd name="connsiteY22" fmla="*/ 2274522 h 2978586"/>
              <a:gd name="connsiteX23" fmla="*/ 684519 w 2940183"/>
              <a:gd name="connsiteY23" fmla="*/ 1772079 h 2978586"/>
              <a:gd name="connsiteX24" fmla="*/ 0 w 2940183"/>
              <a:gd name="connsiteY24" fmla="*/ 1570458 h 2978586"/>
              <a:gd name="connsiteX0" fmla="*/ 0 w 2940183"/>
              <a:gd name="connsiteY0" fmla="*/ 1570458 h 3260987"/>
              <a:gd name="connsiteX1" fmla="*/ 684519 w 2940183"/>
              <a:gd name="connsiteY1" fmla="*/ 1368836 h 3260987"/>
              <a:gd name="connsiteX2" fmla="*/ 196955 w 2940183"/>
              <a:gd name="connsiteY2" fmla="*/ 866393 h 3260987"/>
              <a:gd name="connsiteX3" fmla="*/ 895013 w 2940183"/>
              <a:gd name="connsiteY3" fmla="*/ 1019618 h 3260987"/>
              <a:gd name="connsiteX4" fmla="*/ 735046 w 2940183"/>
              <a:gd name="connsiteY4" fmla="*/ 350982 h 3260987"/>
              <a:gd name="connsiteX5" fmla="*/ 1259598 w 2940183"/>
              <a:gd name="connsiteY5" fmla="*/ 817997 h 3260987"/>
              <a:gd name="connsiteX6" fmla="*/ 1470092 w 2940183"/>
              <a:gd name="connsiteY6" fmla="*/ 162329 h 3260987"/>
              <a:gd name="connsiteX7" fmla="*/ 1680585 w 2940183"/>
              <a:gd name="connsiteY7" fmla="*/ 817997 h 3260987"/>
              <a:gd name="connsiteX8" fmla="*/ 2509937 w 2940183"/>
              <a:gd name="connsiteY8" fmla="*/ 0 h 3260987"/>
              <a:gd name="connsiteX9" fmla="*/ 2045170 w 2940183"/>
              <a:gd name="connsiteY9" fmla="*/ 1019618 h 3260987"/>
              <a:gd name="connsiteX10" fmla="*/ 2743228 w 2940183"/>
              <a:gd name="connsiteY10" fmla="*/ 866393 h 3260987"/>
              <a:gd name="connsiteX11" fmla="*/ 2255664 w 2940183"/>
              <a:gd name="connsiteY11" fmla="*/ 1368836 h 3260987"/>
              <a:gd name="connsiteX12" fmla="*/ 2940183 w 2940183"/>
              <a:gd name="connsiteY12" fmla="*/ 1570458 h 3260987"/>
              <a:gd name="connsiteX13" fmla="*/ 2255664 w 2940183"/>
              <a:gd name="connsiteY13" fmla="*/ 1772079 h 3260987"/>
              <a:gd name="connsiteX14" fmla="*/ 2743228 w 2940183"/>
              <a:gd name="connsiteY14" fmla="*/ 2274522 h 3260987"/>
              <a:gd name="connsiteX15" fmla="*/ 2045170 w 2940183"/>
              <a:gd name="connsiteY15" fmla="*/ 2121297 h 3260987"/>
              <a:gd name="connsiteX16" fmla="*/ 2205137 w 2940183"/>
              <a:gd name="connsiteY16" fmla="*/ 2789933 h 3260987"/>
              <a:gd name="connsiteX17" fmla="*/ 1680585 w 2940183"/>
              <a:gd name="connsiteY17" fmla="*/ 2322918 h 3260987"/>
              <a:gd name="connsiteX18" fmla="*/ 1470092 w 2940183"/>
              <a:gd name="connsiteY18" fmla="*/ 2978586 h 3260987"/>
              <a:gd name="connsiteX19" fmla="*/ 1259598 w 2940183"/>
              <a:gd name="connsiteY19" fmla="*/ 2322918 h 3260987"/>
              <a:gd name="connsiteX20" fmla="*/ 476428 w 2940183"/>
              <a:gd name="connsiteY20" fmla="*/ 3260987 h 3260987"/>
              <a:gd name="connsiteX21" fmla="*/ 895013 w 2940183"/>
              <a:gd name="connsiteY21" fmla="*/ 2121297 h 3260987"/>
              <a:gd name="connsiteX22" fmla="*/ 196955 w 2940183"/>
              <a:gd name="connsiteY22" fmla="*/ 2274522 h 3260987"/>
              <a:gd name="connsiteX23" fmla="*/ 684519 w 2940183"/>
              <a:gd name="connsiteY23" fmla="*/ 1772079 h 3260987"/>
              <a:gd name="connsiteX24" fmla="*/ 0 w 2940183"/>
              <a:gd name="connsiteY24" fmla="*/ 1570458 h 3260987"/>
              <a:gd name="connsiteX0" fmla="*/ 0 w 3306646"/>
              <a:gd name="connsiteY0" fmla="*/ 1570458 h 3260987"/>
              <a:gd name="connsiteX1" fmla="*/ 684519 w 3306646"/>
              <a:gd name="connsiteY1" fmla="*/ 1368836 h 3260987"/>
              <a:gd name="connsiteX2" fmla="*/ 196955 w 3306646"/>
              <a:gd name="connsiteY2" fmla="*/ 866393 h 3260987"/>
              <a:gd name="connsiteX3" fmla="*/ 895013 w 3306646"/>
              <a:gd name="connsiteY3" fmla="*/ 1019618 h 3260987"/>
              <a:gd name="connsiteX4" fmla="*/ 735046 w 3306646"/>
              <a:gd name="connsiteY4" fmla="*/ 350982 h 3260987"/>
              <a:gd name="connsiteX5" fmla="*/ 1259598 w 3306646"/>
              <a:gd name="connsiteY5" fmla="*/ 817997 h 3260987"/>
              <a:gd name="connsiteX6" fmla="*/ 1470092 w 3306646"/>
              <a:gd name="connsiteY6" fmla="*/ 162329 h 3260987"/>
              <a:gd name="connsiteX7" fmla="*/ 1680585 w 3306646"/>
              <a:gd name="connsiteY7" fmla="*/ 817997 h 3260987"/>
              <a:gd name="connsiteX8" fmla="*/ 2509937 w 3306646"/>
              <a:gd name="connsiteY8" fmla="*/ 0 h 3260987"/>
              <a:gd name="connsiteX9" fmla="*/ 2045170 w 3306646"/>
              <a:gd name="connsiteY9" fmla="*/ 1019618 h 3260987"/>
              <a:gd name="connsiteX10" fmla="*/ 2743228 w 3306646"/>
              <a:gd name="connsiteY10" fmla="*/ 866393 h 3260987"/>
              <a:gd name="connsiteX11" fmla="*/ 2255664 w 3306646"/>
              <a:gd name="connsiteY11" fmla="*/ 1368836 h 3260987"/>
              <a:gd name="connsiteX12" fmla="*/ 2940183 w 3306646"/>
              <a:gd name="connsiteY12" fmla="*/ 1570458 h 3260987"/>
              <a:gd name="connsiteX13" fmla="*/ 2255664 w 3306646"/>
              <a:gd name="connsiteY13" fmla="*/ 1772079 h 3260987"/>
              <a:gd name="connsiteX14" fmla="*/ 3306646 w 3306646"/>
              <a:gd name="connsiteY14" fmla="*/ 2597795 h 3260987"/>
              <a:gd name="connsiteX15" fmla="*/ 2045170 w 3306646"/>
              <a:gd name="connsiteY15" fmla="*/ 2121297 h 3260987"/>
              <a:gd name="connsiteX16" fmla="*/ 2205137 w 3306646"/>
              <a:gd name="connsiteY16" fmla="*/ 2789933 h 3260987"/>
              <a:gd name="connsiteX17" fmla="*/ 1680585 w 3306646"/>
              <a:gd name="connsiteY17" fmla="*/ 2322918 h 3260987"/>
              <a:gd name="connsiteX18" fmla="*/ 1470092 w 3306646"/>
              <a:gd name="connsiteY18" fmla="*/ 2978586 h 3260987"/>
              <a:gd name="connsiteX19" fmla="*/ 1259598 w 3306646"/>
              <a:gd name="connsiteY19" fmla="*/ 2322918 h 3260987"/>
              <a:gd name="connsiteX20" fmla="*/ 476428 w 3306646"/>
              <a:gd name="connsiteY20" fmla="*/ 3260987 h 3260987"/>
              <a:gd name="connsiteX21" fmla="*/ 895013 w 3306646"/>
              <a:gd name="connsiteY21" fmla="*/ 2121297 h 3260987"/>
              <a:gd name="connsiteX22" fmla="*/ 196955 w 3306646"/>
              <a:gd name="connsiteY22" fmla="*/ 2274522 h 3260987"/>
              <a:gd name="connsiteX23" fmla="*/ 684519 w 3306646"/>
              <a:gd name="connsiteY23" fmla="*/ 1772079 h 3260987"/>
              <a:gd name="connsiteX24" fmla="*/ 0 w 3306646"/>
              <a:gd name="connsiteY24" fmla="*/ 1570458 h 3260987"/>
              <a:gd name="connsiteX0" fmla="*/ 237154 w 3543800"/>
              <a:gd name="connsiteY0" fmla="*/ 1570458 h 3260987"/>
              <a:gd name="connsiteX1" fmla="*/ 921673 w 3543800"/>
              <a:gd name="connsiteY1" fmla="*/ 1368836 h 3260987"/>
              <a:gd name="connsiteX2" fmla="*/ 0 w 3543800"/>
              <a:gd name="connsiteY2" fmla="*/ 506175 h 3260987"/>
              <a:gd name="connsiteX3" fmla="*/ 1132167 w 3543800"/>
              <a:gd name="connsiteY3" fmla="*/ 1019618 h 3260987"/>
              <a:gd name="connsiteX4" fmla="*/ 972200 w 3543800"/>
              <a:gd name="connsiteY4" fmla="*/ 350982 h 3260987"/>
              <a:gd name="connsiteX5" fmla="*/ 1496752 w 3543800"/>
              <a:gd name="connsiteY5" fmla="*/ 817997 h 3260987"/>
              <a:gd name="connsiteX6" fmla="*/ 1707246 w 3543800"/>
              <a:gd name="connsiteY6" fmla="*/ 162329 h 3260987"/>
              <a:gd name="connsiteX7" fmla="*/ 1917739 w 3543800"/>
              <a:gd name="connsiteY7" fmla="*/ 817997 h 3260987"/>
              <a:gd name="connsiteX8" fmla="*/ 2747091 w 3543800"/>
              <a:gd name="connsiteY8" fmla="*/ 0 h 3260987"/>
              <a:gd name="connsiteX9" fmla="*/ 2282324 w 3543800"/>
              <a:gd name="connsiteY9" fmla="*/ 1019618 h 3260987"/>
              <a:gd name="connsiteX10" fmla="*/ 2980382 w 3543800"/>
              <a:gd name="connsiteY10" fmla="*/ 866393 h 3260987"/>
              <a:gd name="connsiteX11" fmla="*/ 2492818 w 3543800"/>
              <a:gd name="connsiteY11" fmla="*/ 1368836 h 3260987"/>
              <a:gd name="connsiteX12" fmla="*/ 3177337 w 3543800"/>
              <a:gd name="connsiteY12" fmla="*/ 1570458 h 3260987"/>
              <a:gd name="connsiteX13" fmla="*/ 2492818 w 3543800"/>
              <a:gd name="connsiteY13" fmla="*/ 1772079 h 3260987"/>
              <a:gd name="connsiteX14" fmla="*/ 3543800 w 3543800"/>
              <a:gd name="connsiteY14" fmla="*/ 2597795 h 3260987"/>
              <a:gd name="connsiteX15" fmla="*/ 2282324 w 3543800"/>
              <a:gd name="connsiteY15" fmla="*/ 2121297 h 3260987"/>
              <a:gd name="connsiteX16" fmla="*/ 2442291 w 3543800"/>
              <a:gd name="connsiteY16" fmla="*/ 2789933 h 3260987"/>
              <a:gd name="connsiteX17" fmla="*/ 1917739 w 3543800"/>
              <a:gd name="connsiteY17" fmla="*/ 2322918 h 3260987"/>
              <a:gd name="connsiteX18" fmla="*/ 1707246 w 3543800"/>
              <a:gd name="connsiteY18" fmla="*/ 2978586 h 3260987"/>
              <a:gd name="connsiteX19" fmla="*/ 1496752 w 3543800"/>
              <a:gd name="connsiteY19" fmla="*/ 2322918 h 3260987"/>
              <a:gd name="connsiteX20" fmla="*/ 713582 w 3543800"/>
              <a:gd name="connsiteY20" fmla="*/ 3260987 h 3260987"/>
              <a:gd name="connsiteX21" fmla="*/ 1132167 w 3543800"/>
              <a:gd name="connsiteY21" fmla="*/ 2121297 h 3260987"/>
              <a:gd name="connsiteX22" fmla="*/ 434109 w 3543800"/>
              <a:gd name="connsiteY22" fmla="*/ 2274522 h 3260987"/>
              <a:gd name="connsiteX23" fmla="*/ 921673 w 3543800"/>
              <a:gd name="connsiteY23" fmla="*/ 1772079 h 3260987"/>
              <a:gd name="connsiteX24" fmla="*/ 237154 w 3543800"/>
              <a:gd name="connsiteY24" fmla="*/ 1570458 h 3260987"/>
              <a:gd name="connsiteX0" fmla="*/ 237154 w 3543800"/>
              <a:gd name="connsiteY0" fmla="*/ 1570458 h 3260987"/>
              <a:gd name="connsiteX1" fmla="*/ 921673 w 3543800"/>
              <a:gd name="connsiteY1" fmla="*/ 1368836 h 3260987"/>
              <a:gd name="connsiteX2" fmla="*/ 0 w 3543800"/>
              <a:gd name="connsiteY2" fmla="*/ 506175 h 3260987"/>
              <a:gd name="connsiteX3" fmla="*/ 1132167 w 3543800"/>
              <a:gd name="connsiteY3" fmla="*/ 1019618 h 3260987"/>
              <a:gd name="connsiteX4" fmla="*/ 769000 w 3543800"/>
              <a:gd name="connsiteY4" fmla="*/ 101600 h 3260987"/>
              <a:gd name="connsiteX5" fmla="*/ 1496752 w 3543800"/>
              <a:gd name="connsiteY5" fmla="*/ 817997 h 3260987"/>
              <a:gd name="connsiteX6" fmla="*/ 1707246 w 3543800"/>
              <a:gd name="connsiteY6" fmla="*/ 162329 h 3260987"/>
              <a:gd name="connsiteX7" fmla="*/ 1917739 w 3543800"/>
              <a:gd name="connsiteY7" fmla="*/ 817997 h 3260987"/>
              <a:gd name="connsiteX8" fmla="*/ 2747091 w 3543800"/>
              <a:gd name="connsiteY8" fmla="*/ 0 h 3260987"/>
              <a:gd name="connsiteX9" fmla="*/ 2282324 w 3543800"/>
              <a:gd name="connsiteY9" fmla="*/ 1019618 h 3260987"/>
              <a:gd name="connsiteX10" fmla="*/ 2980382 w 3543800"/>
              <a:gd name="connsiteY10" fmla="*/ 866393 h 3260987"/>
              <a:gd name="connsiteX11" fmla="*/ 2492818 w 3543800"/>
              <a:gd name="connsiteY11" fmla="*/ 1368836 h 3260987"/>
              <a:gd name="connsiteX12" fmla="*/ 3177337 w 3543800"/>
              <a:gd name="connsiteY12" fmla="*/ 1570458 h 3260987"/>
              <a:gd name="connsiteX13" fmla="*/ 2492818 w 3543800"/>
              <a:gd name="connsiteY13" fmla="*/ 1772079 h 3260987"/>
              <a:gd name="connsiteX14" fmla="*/ 3543800 w 3543800"/>
              <a:gd name="connsiteY14" fmla="*/ 2597795 h 3260987"/>
              <a:gd name="connsiteX15" fmla="*/ 2282324 w 3543800"/>
              <a:gd name="connsiteY15" fmla="*/ 2121297 h 3260987"/>
              <a:gd name="connsiteX16" fmla="*/ 2442291 w 3543800"/>
              <a:gd name="connsiteY16" fmla="*/ 2789933 h 3260987"/>
              <a:gd name="connsiteX17" fmla="*/ 1917739 w 3543800"/>
              <a:gd name="connsiteY17" fmla="*/ 2322918 h 3260987"/>
              <a:gd name="connsiteX18" fmla="*/ 1707246 w 3543800"/>
              <a:gd name="connsiteY18" fmla="*/ 2978586 h 3260987"/>
              <a:gd name="connsiteX19" fmla="*/ 1496752 w 3543800"/>
              <a:gd name="connsiteY19" fmla="*/ 2322918 h 3260987"/>
              <a:gd name="connsiteX20" fmla="*/ 713582 w 3543800"/>
              <a:gd name="connsiteY20" fmla="*/ 3260987 h 3260987"/>
              <a:gd name="connsiteX21" fmla="*/ 1132167 w 3543800"/>
              <a:gd name="connsiteY21" fmla="*/ 2121297 h 3260987"/>
              <a:gd name="connsiteX22" fmla="*/ 434109 w 3543800"/>
              <a:gd name="connsiteY22" fmla="*/ 2274522 h 3260987"/>
              <a:gd name="connsiteX23" fmla="*/ 921673 w 3543800"/>
              <a:gd name="connsiteY23" fmla="*/ 1772079 h 3260987"/>
              <a:gd name="connsiteX24" fmla="*/ 237154 w 3543800"/>
              <a:gd name="connsiteY24" fmla="*/ 1570458 h 3260987"/>
              <a:gd name="connsiteX0" fmla="*/ 237154 w 3543800"/>
              <a:gd name="connsiteY0" fmla="*/ 1570458 h 3260987"/>
              <a:gd name="connsiteX1" fmla="*/ 921673 w 3543800"/>
              <a:gd name="connsiteY1" fmla="*/ 1368836 h 3260987"/>
              <a:gd name="connsiteX2" fmla="*/ 0 w 3543800"/>
              <a:gd name="connsiteY2" fmla="*/ 506175 h 3260987"/>
              <a:gd name="connsiteX3" fmla="*/ 1132167 w 3543800"/>
              <a:gd name="connsiteY3" fmla="*/ 1019618 h 3260987"/>
              <a:gd name="connsiteX4" fmla="*/ 769000 w 3543800"/>
              <a:gd name="connsiteY4" fmla="*/ 101600 h 3260987"/>
              <a:gd name="connsiteX5" fmla="*/ 1496752 w 3543800"/>
              <a:gd name="connsiteY5" fmla="*/ 817997 h 3260987"/>
              <a:gd name="connsiteX6" fmla="*/ 1707246 w 3543800"/>
              <a:gd name="connsiteY6" fmla="*/ 162329 h 3260987"/>
              <a:gd name="connsiteX7" fmla="*/ 1917739 w 3543800"/>
              <a:gd name="connsiteY7" fmla="*/ 817997 h 3260987"/>
              <a:gd name="connsiteX8" fmla="*/ 2747091 w 3543800"/>
              <a:gd name="connsiteY8" fmla="*/ 0 h 3260987"/>
              <a:gd name="connsiteX9" fmla="*/ 2282324 w 3543800"/>
              <a:gd name="connsiteY9" fmla="*/ 1019618 h 3260987"/>
              <a:gd name="connsiteX10" fmla="*/ 2980382 w 3543800"/>
              <a:gd name="connsiteY10" fmla="*/ 866393 h 3260987"/>
              <a:gd name="connsiteX11" fmla="*/ 2492818 w 3543800"/>
              <a:gd name="connsiteY11" fmla="*/ 1368836 h 3260987"/>
              <a:gd name="connsiteX12" fmla="*/ 3519083 w 3543800"/>
              <a:gd name="connsiteY12" fmla="*/ 1524276 h 3260987"/>
              <a:gd name="connsiteX13" fmla="*/ 2492818 w 3543800"/>
              <a:gd name="connsiteY13" fmla="*/ 1772079 h 3260987"/>
              <a:gd name="connsiteX14" fmla="*/ 3543800 w 3543800"/>
              <a:gd name="connsiteY14" fmla="*/ 2597795 h 3260987"/>
              <a:gd name="connsiteX15" fmla="*/ 2282324 w 3543800"/>
              <a:gd name="connsiteY15" fmla="*/ 2121297 h 3260987"/>
              <a:gd name="connsiteX16" fmla="*/ 2442291 w 3543800"/>
              <a:gd name="connsiteY16" fmla="*/ 2789933 h 3260987"/>
              <a:gd name="connsiteX17" fmla="*/ 1917739 w 3543800"/>
              <a:gd name="connsiteY17" fmla="*/ 2322918 h 3260987"/>
              <a:gd name="connsiteX18" fmla="*/ 1707246 w 3543800"/>
              <a:gd name="connsiteY18" fmla="*/ 2978586 h 3260987"/>
              <a:gd name="connsiteX19" fmla="*/ 1496752 w 3543800"/>
              <a:gd name="connsiteY19" fmla="*/ 2322918 h 3260987"/>
              <a:gd name="connsiteX20" fmla="*/ 713582 w 3543800"/>
              <a:gd name="connsiteY20" fmla="*/ 3260987 h 3260987"/>
              <a:gd name="connsiteX21" fmla="*/ 1132167 w 3543800"/>
              <a:gd name="connsiteY21" fmla="*/ 2121297 h 3260987"/>
              <a:gd name="connsiteX22" fmla="*/ 434109 w 3543800"/>
              <a:gd name="connsiteY22" fmla="*/ 2274522 h 3260987"/>
              <a:gd name="connsiteX23" fmla="*/ 921673 w 3543800"/>
              <a:gd name="connsiteY23" fmla="*/ 1772079 h 3260987"/>
              <a:gd name="connsiteX24" fmla="*/ 237154 w 3543800"/>
              <a:gd name="connsiteY24" fmla="*/ 1570458 h 3260987"/>
              <a:gd name="connsiteX0" fmla="*/ 0 w 3722283"/>
              <a:gd name="connsiteY0" fmla="*/ 1635113 h 3260987"/>
              <a:gd name="connsiteX1" fmla="*/ 1100156 w 3722283"/>
              <a:gd name="connsiteY1" fmla="*/ 1368836 h 3260987"/>
              <a:gd name="connsiteX2" fmla="*/ 178483 w 3722283"/>
              <a:gd name="connsiteY2" fmla="*/ 506175 h 3260987"/>
              <a:gd name="connsiteX3" fmla="*/ 1310650 w 3722283"/>
              <a:gd name="connsiteY3" fmla="*/ 1019618 h 3260987"/>
              <a:gd name="connsiteX4" fmla="*/ 947483 w 3722283"/>
              <a:gd name="connsiteY4" fmla="*/ 101600 h 3260987"/>
              <a:gd name="connsiteX5" fmla="*/ 1675235 w 3722283"/>
              <a:gd name="connsiteY5" fmla="*/ 817997 h 3260987"/>
              <a:gd name="connsiteX6" fmla="*/ 1885729 w 3722283"/>
              <a:gd name="connsiteY6" fmla="*/ 162329 h 3260987"/>
              <a:gd name="connsiteX7" fmla="*/ 2096222 w 3722283"/>
              <a:gd name="connsiteY7" fmla="*/ 817997 h 3260987"/>
              <a:gd name="connsiteX8" fmla="*/ 2925574 w 3722283"/>
              <a:gd name="connsiteY8" fmla="*/ 0 h 3260987"/>
              <a:gd name="connsiteX9" fmla="*/ 2460807 w 3722283"/>
              <a:gd name="connsiteY9" fmla="*/ 1019618 h 3260987"/>
              <a:gd name="connsiteX10" fmla="*/ 3158865 w 3722283"/>
              <a:gd name="connsiteY10" fmla="*/ 866393 h 3260987"/>
              <a:gd name="connsiteX11" fmla="*/ 2671301 w 3722283"/>
              <a:gd name="connsiteY11" fmla="*/ 1368836 h 3260987"/>
              <a:gd name="connsiteX12" fmla="*/ 3697566 w 3722283"/>
              <a:gd name="connsiteY12" fmla="*/ 1524276 h 3260987"/>
              <a:gd name="connsiteX13" fmla="*/ 2671301 w 3722283"/>
              <a:gd name="connsiteY13" fmla="*/ 1772079 h 3260987"/>
              <a:gd name="connsiteX14" fmla="*/ 3722283 w 3722283"/>
              <a:gd name="connsiteY14" fmla="*/ 2597795 h 3260987"/>
              <a:gd name="connsiteX15" fmla="*/ 2460807 w 3722283"/>
              <a:gd name="connsiteY15" fmla="*/ 2121297 h 3260987"/>
              <a:gd name="connsiteX16" fmla="*/ 2620774 w 3722283"/>
              <a:gd name="connsiteY16" fmla="*/ 2789933 h 3260987"/>
              <a:gd name="connsiteX17" fmla="*/ 2096222 w 3722283"/>
              <a:gd name="connsiteY17" fmla="*/ 2322918 h 3260987"/>
              <a:gd name="connsiteX18" fmla="*/ 1885729 w 3722283"/>
              <a:gd name="connsiteY18" fmla="*/ 2978586 h 3260987"/>
              <a:gd name="connsiteX19" fmla="*/ 1675235 w 3722283"/>
              <a:gd name="connsiteY19" fmla="*/ 2322918 h 3260987"/>
              <a:gd name="connsiteX20" fmla="*/ 892065 w 3722283"/>
              <a:gd name="connsiteY20" fmla="*/ 3260987 h 3260987"/>
              <a:gd name="connsiteX21" fmla="*/ 1310650 w 3722283"/>
              <a:gd name="connsiteY21" fmla="*/ 2121297 h 3260987"/>
              <a:gd name="connsiteX22" fmla="*/ 612592 w 3722283"/>
              <a:gd name="connsiteY22" fmla="*/ 2274522 h 3260987"/>
              <a:gd name="connsiteX23" fmla="*/ 1100156 w 3722283"/>
              <a:gd name="connsiteY23" fmla="*/ 1772079 h 3260987"/>
              <a:gd name="connsiteX24" fmla="*/ 0 w 3722283"/>
              <a:gd name="connsiteY24" fmla="*/ 1635113 h 326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22283" h="3260987">
                <a:moveTo>
                  <a:pt x="0" y="1635113"/>
                </a:moveTo>
                <a:lnTo>
                  <a:pt x="1100156" y="1368836"/>
                </a:lnTo>
                <a:lnTo>
                  <a:pt x="178483" y="506175"/>
                </a:lnTo>
                <a:lnTo>
                  <a:pt x="1310650" y="1019618"/>
                </a:lnTo>
                <a:lnTo>
                  <a:pt x="947483" y="101600"/>
                </a:lnTo>
                <a:lnTo>
                  <a:pt x="1675235" y="817997"/>
                </a:lnTo>
                <a:lnTo>
                  <a:pt x="1885729" y="162329"/>
                </a:lnTo>
                <a:lnTo>
                  <a:pt x="2096222" y="817997"/>
                </a:lnTo>
                <a:lnTo>
                  <a:pt x="2925574" y="0"/>
                </a:lnTo>
                <a:lnTo>
                  <a:pt x="2460807" y="1019618"/>
                </a:lnTo>
                <a:lnTo>
                  <a:pt x="3158865" y="866393"/>
                </a:lnTo>
                <a:lnTo>
                  <a:pt x="2671301" y="1368836"/>
                </a:lnTo>
                <a:lnTo>
                  <a:pt x="3697566" y="1524276"/>
                </a:lnTo>
                <a:lnTo>
                  <a:pt x="2671301" y="1772079"/>
                </a:lnTo>
                <a:lnTo>
                  <a:pt x="3722283" y="2597795"/>
                </a:lnTo>
                <a:lnTo>
                  <a:pt x="2460807" y="2121297"/>
                </a:lnTo>
                <a:lnTo>
                  <a:pt x="2620774" y="2789933"/>
                </a:lnTo>
                <a:lnTo>
                  <a:pt x="2096222" y="2322918"/>
                </a:lnTo>
                <a:lnTo>
                  <a:pt x="1885729" y="2978586"/>
                </a:lnTo>
                <a:lnTo>
                  <a:pt x="1675235" y="2322918"/>
                </a:lnTo>
                <a:lnTo>
                  <a:pt x="892065" y="3260987"/>
                </a:lnTo>
                <a:lnTo>
                  <a:pt x="1310650" y="2121297"/>
                </a:lnTo>
                <a:lnTo>
                  <a:pt x="612592" y="2274522"/>
                </a:lnTo>
                <a:lnTo>
                  <a:pt x="1100156" y="1772079"/>
                </a:lnTo>
                <a:lnTo>
                  <a:pt x="0" y="1635113"/>
                </a:lnTo>
                <a:close/>
              </a:path>
            </a:pathLst>
          </a:custGeom>
          <a:gradFill>
            <a:gsLst>
              <a:gs pos="24000">
                <a:srgbClr val="0070C0"/>
              </a:gs>
              <a:gs pos="64000">
                <a:schemeClr val="accent5">
                  <a:lumMod val="0"/>
                  <a:lumOff val="100000"/>
                </a:schemeClr>
              </a:gs>
              <a:gs pos="82000">
                <a:srgbClr val="0070C0">
                  <a:lumMod val="92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241300" algn="tl" rotWithShape="0">
              <a:srgbClr val="002060">
                <a:alpha val="40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CED9CA6-2377-4AEE-84F3-ACE9496CE4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64" y="-216265"/>
            <a:ext cx="2800771" cy="2665108"/>
          </a:xfrm>
          <a:prstGeom prst="rect">
            <a:avLst/>
          </a:prstGeom>
          <a:effectLst>
            <a:glow>
              <a:schemeClr val="accent6">
                <a:lumMod val="75000"/>
              </a:schemeClr>
            </a:glow>
            <a:softEdge rad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793-434D-42A9-B909-49B8C6A911BD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C969-F017-42D2-BD57-E07302077C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300" y="4406901"/>
            <a:ext cx="856853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300" y="2906713"/>
            <a:ext cx="856853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793-434D-42A9-B909-49B8C6A911BD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C969-F017-42D2-BD57-E07302077C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031" y="1600201"/>
            <a:ext cx="44522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24318" y="1600201"/>
            <a:ext cx="44522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793-434D-42A9-B909-49B8C6A911BD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C969-F017-42D2-BD57-E07302077C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031" y="1535113"/>
            <a:ext cx="445402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031" y="2174875"/>
            <a:ext cx="445402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0818" y="1535113"/>
            <a:ext cx="4455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0818" y="2174875"/>
            <a:ext cx="4455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793-434D-42A9-B909-49B8C6A911BD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C969-F017-42D2-BD57-E07302077C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793-434D-42A9-B909-49B8C6A911BD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C969-F017-42D2-BD57-E07302077C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793-434D-42A9-B909-49B8C6A911BD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C969-F017-42D2-BD57-E07302077C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2" y="273050"/>
            <a:ext cx="331645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245" y="273051"/>
            <a:ext cx="56353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032" y="1435101"/>
            <a:ext cx="331645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793-434D-42A9-B909-49B8C6A911BD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C969-F017-42D2-BD57-E07302077C9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04031" y="274638"/>
            <a:ext cx="90725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031" y="1600201"/>
            <a:ext cx="907256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04031" y="6356351"/>
            <a:ext cx="2352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A2793-434D-42A9-B909-49B8C6A911BD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444214" y="6356351"/>
            <a:ext cx="3192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224448" y="6356351"/>
            <a:ext cx="2352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1C969-F017-42D2-BD57-E07302077C9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2.png"/><Relationship Id="rId5" Type="http://schemas.openxmlformats.org/officeDocument/2006/relationships/image" Target="../media/image9.jpeg"/><Relationship Id="rId10" Type="http://schemas.openxmlformats.org/officeDocument/2006/relationships/image" Target="../media/image1.pn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avolo, sedendo, cibo, fotografia&#10;&#10;Descrizione generata automaticamente">
            <a:extLst>
              <a:ext uri="{FF2B5EF4-FFF2-40B4-BE49-F238E27FC236}">
                <a16:creationId xmlns:a16="http://schemas.microsoft.com/office/drawing/2014/main" id="{4CF448B1-7EB2-47FC-9D07-70950C3D7B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8761">
            <a:off x="3701273" y="1503007"/>
            <a:ext cx="1131933" cy="1122453"/>
          </a:xfrm>
          <a:prstGeom prst="rect">
            <a:avLst/>
          </a:prstGeom>
        </p:spPr>
      </p:pic>
      <p:sp>
        <p:nvSpPr>
          <p:cNvPr id="8" name="Stella a 12 punte 7">
            <a:extLst>
              <a:ext uri="{FF2B5EF4-FFF2-40B4-BE49-F238E27FC236}">
                <a16:creationId xmlns:a16="http://schemas.microsoft.com/office/drawing/2014/main" id="{D76DDD46-DE60-4FF8-B53E-8897D0CB1015}"/>
              </a:ext>
            </a:extLst>
          </p:cNvPr>
          <p:cNvSpPr/>
          <p:nvPr/>
        </p:nvSpPr>
        <p:spPr>
          <a:xfrm>
            <a:off x="4104208" y="30961"/>
            <a:ext cx="6936981" cy="5544616"/>
          </a:xfrm>
          <a:prstGeom prst="star12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744" t="-27545" r="-4507" b="125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Decisione 6"/>
          <p:cNvSpPr/>
          <p:nvPr/>
        </p:nvSpPr>
        <p:spPr>
          <a:xfrm>
            <a:off x="-504304" y="2195556"/>
            <a:ext cx="6936981" cy="3672408"/>
          </a:xfrm>
          <a:prstGeom prst="flowChartDecision">
            <a:avLst/>
          </a:prstGeom>
          <a:solidFill>
            <a:schemeClr val="accent1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19832" y="3415980"/>
            <a:ext cx="3896836" cy="150810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it-IT" sz="2800" b="1" cap="none" spc="0" dirty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dalla</a:t>
            </a:r>
            <a:r>
              <a:rPr lang="it-IT" sz="3600" b="1" cap="none" spc="0" dirty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 2 lettera </a:t>
            </a:r>
            <a:r>
              <a:rPr lang="it-IT" sz="2800" b="1" cap="none" spc="0" dirty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di</a:t>
            </a:r>
            <a:br>
              <a:rPr lang="it-IT" sz="3600" b="1" cap="none" spc="0" dirty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</a:br>
            <a:r>
              <a:rPr lang="it-IT" sz="3600" b="1" cap="none" spc="0" dirty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San P</a:t>
            </a:r>
            <a:r>
              <a:rPr lang="it-IT" sz="2800" b="1" cap="none" spc="0" dirty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IETRO</a:t>
            </a:r>
          </a:p>
          <a:p>
            <a:pPr algn="r"/>
            <a:r>
              <a:rPr lang="it-IT" sz="2000" b="1" dirty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1, 5-7    </a:t>
            </a:r>
            <a:r>
              <a:rPr lang="it-IT" sz="2000" b="1" dirty="0">
                <a:ln w="28575" cmpd="sng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    </a:t>
            </a:r>
            <a:endParaRPr lang="it-IT" sz="2800" b="1" cap="none" spc="0" dirty="0">
              <a:ln w="28575" cmpd="sng">
                <a:solidFill>
                  <a:srgbClr val="C00000"/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merican Captain Eternal" panose="02000503030000020004" pitchFamily="50" charset="0"/>
            </a:endParaRPr>
          </a:p>
        </p:txBody>
      </p:sp>
      <p:sp>
        <p:nvSpPr>
          <p:cNvPr id="11" name="Stella a 12 punte 10">
            <a:extLst>
              <a:ext uri="{FF2B5EF4-FFF2-40B4-BE49-F238E27FC236}">
                <a16:creationId xmlns:a16="http://schemas.microsoft.com/office/drawing/2014/main" id="{A43817EC-6614-49E3-9321-94FAE802BD4F}"/>
              </a:ext>
            </a:extLst>
          </p:cNvPr>
          <p:cNvSpPr/>
          <p:nvPr/>
        </p:nvSpPr>
        <p:spPr>
          <a:xfrm flipV="1">
            <a:off x="4104207" y="4315104"/>
            <a:ext cx="6936981" cy="4426890"/>
          </a:xfrm>
          <a:prstGeom prst="star12">
            <a:avLst/>
          </a:prstGeom>
          <a:blipFill dpi="0" rotWithShape="1">
            <a:blip r:embed="rId3" cstate="print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744" t="-27545" r="-4507" b="12583"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1300"/>
                                  </p:stCondLst>
                                  <p:iterate type="lt">
                                    <p:tmPct val="22609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 build="allAtOnce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laborazione 25"/>
          <p:cNvSpPr/>
          <p:nvPr/>
        </p:nvSpPr>
        <p:spPr>
          <a:xfrm>
            <a:off x="0" y="5733256"/>
            <a:ext cx="4032200" cy="1124744"/>
          </a:xfrm>
          <a:prstGeom prst="flowChartProcess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rrotonda angolo diagonale rettangolo 5"/>
          <p:cNvSpPr/>
          <p:nvPr/>
        </p:nvSpPr>
        <p:spPr>
          <a:xfrm rot="20946633">
            <a:off x="4692666" y="1478618"/>
            <a:ext cx="5080564" cy="4798223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>
            <a:outerShdw blurRad="139700" dist="50800" dir="7740000" sx="103000" sy="103000" algn="ctr" rotWithShape="0">
              <a:srgbClr val="92D050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23728" y="0"/>
            <a:ext cx="1916427" cy="25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ecisione 6"/>
          <p:cNvSpPr/>
          <p:nvPr/>
        </p:nvSpPr>
        <p:spPr>
          <a:xfrm>
            <a:off x="-687999" y="2467775"/>
            <a:ext cx="7382695" cy="3672408"/>
          </a:xfrm>
          <a:prstGeom prst="flowChartDecision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6072302" y="1412777"/>
            <a:ext cx="1825828" cy="243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4167090" y="980728"/>
            <a:ext cx="1676063" cy="229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8056898" y="2780928"/>
            <a:ext cx="1852067" cy="240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email"/>
          <a:stretch>
            <a:fillRect/>
          </a:stretch>
        </p:blipFill>
        <p:spPr bwMode="auto">
          <a:xfrm>
            <a:off x="6027477" y="4383872"/>
            <a:ext cx="1907262" cy="247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email"/>
          <a:stretch>
            <a:fillRect/>
          </a:stretch>
        </p:blipFill>
        <p:spPr bwMode="auto">
          <a:xfrm>
            <a:off x="2087984" y="4509120"/>
            <a:ext cx="1894506" cy="262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email"/>
          <a:stretch>
            <a:fillRect/>
          </a:stretch>
        </p:blipFill>
        <p:spPr bwMode="auto">
          <a:xfrm>
            <a:off x="-51565" y="4725144"/>
            <a:ext cx="2067541" cy="283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2430041" y="1988840"/>
            <a:ext cx="1262782" cy="6826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040"/>
              </a:lnSpc>
            </a:pPr>
            <a:r>
              <a:rPr lang="it-IT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merican Captain Eternal" panose="02000503030000020004" pitchFamily="50" charset="0"/>
              </a:rPr>
              <a:t>Fede</a:t>
            </a:r>
            <a:endParaRPr lang="it-IT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merican Captain Eternal" panose="02000503030000020004" pitchFamily="50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422487" y="2636912"/>
            <a:ext cx="1368388" cy="6826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040"/>
              </a:lnSpc>
            </a:pPr>
            <a:r>
              <a:rPr lang="it-IT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merican Captain Eternal" panose="02000503030000020004" pitchFamily="50" charset="0"/>
              </a:rPr>
              <a:t>Virtù</a:t>
            </a:r>
          </a:p>
        </p:txBody>
      </p:sp>
      <p:sp>
        <p:nvSpPr>
          <p:cNvPr id="17" name="Rettangolo 16"/>
          <p:cNvSpPr/>
          <p:nvPr/>
        </p:nvSpPr>
        <p:spPr>
          <a:xfrm rot="16200000">
            <a:off x="5042250" y="2322223"/>
            <a:ext cx="2601866" cy="6826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040"/>
              </a:lnSpc>
            </a:pPr>
            <a:r>
              <a:rPr lang="it-IT" sz="3200" b="1" spc="-1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merican Captain Eternal" panose="02000503030000020004" pitchFamily="50" charset="0"/>
              </a:rPr>
              <a:t>Conoscenza</a:t>
            </a:r>
          </a:p>
        </p:txBody>
      </p:sp>
      <p:sp>
        <p:nvSpPr>
          <p:cNvPr id="18" name="Rettangolo 17"/>
          <p:cNvSpPr/>
          <p:nvPr/>
        </p:nvSpPr>
        <p:spPr>
          <a:xfrm rot="16200000">
            <a:off x="7001857" y="3647863"/>
            <a:ext cx="2715102" cy="6826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040"/>
              </a:lnSpc>
            </a:pPr>
            <a:r>
              <a:rPr lang="it-IT" sz="3200" b="1" spc="-1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merican Captain Eternal" panose="02000503030000020004" pitchFamily="50" charset="0"/>
              </a:rPr>
              <a:t>Temperanza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5997192" y="6156974"/>
            <a:ext cx="2029402" cy="6826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040"/>
              </a:lnSpc>
            </a:pPr>
            <a:r>
              <a:rPr lang="it-IT" sz="3200" b="1" spc="-1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merican Captain Eternal" panose="02000503030000020004" pitchFamily="50" charset="0"/>
              </a:rPr>
              <a:t>Pazienza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2023255" y="6124466"/>
            <a:ext cx="2086789" cy="7628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540"/>
              </a:lnSpc>
            </a:pPr>
            <a:r>
              <a:rPr lang="it-IT" sz="3200" b="1" spc="-1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merican Captain Eternal" panose="02000503030000020004" pitchFamily="50" charset="0"/>
              </a:rPr>
              <a:t>Amore</a:t>
            </a:r>
            <a:r>
              <a:rPr lang="it-IT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br>
              <a:rPr lang="it-IT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it-IT" sz="3200" b="1" spc="-1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merican Captain Eternal" panose="02000503030000020004" pitchFamily="50" charset="0"/>
              </a:rPr>
              <a:t>Praticato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email"/>
          <a:stretch>
            <a:fillRect/>
          </a:stretch>
        </p:blipFill>
        <p:spPr bwMode="auto">
          <a:xfrm>
            <a:off x="4087707" y="4797152"/>
            <a:ext cx="1849055" cy="251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tangolo 19"/>
          <p:cNvSpPr/>
          <p:nvPr/>
        </p:nvSpPr>
        <p:spPr>
          <a:xfrm>
            <a:off x="4096295" y="6156974"/>
            <a:ext cx="1385700" cy="6826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040"/>
              </a:lnSpc>
            </a:pPr>
            <a:r>
              <a:rPr lang="it-IT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merican Captain Eternal" panose="02000503030000020004" pitchFamily="50" charset="0"/>
              </a:rPr>
              <a:t>Pietà</a:t>
            </a:r>
          </a:p>
        </p:txBody>
      </p:sp>
      <p:sp>
        <p:nvSpPr>
          <p:cNvPr id="23" name="Rettangolo 22"/>
          <p:cNvSpPr/>
          <p:nvPr/>
        </p:nvSpPr>
        <p:spPr>
          <a:xfrm rot="16200000">
            <a:off x="-489098" y="5253623"/>
            <a:ext cx="1570431" cy="4422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540"/>
              </a:lnSpc>
            </a:pPr>
            <a:r>
              <a:rPr lang="it-IT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merican Captain Eternal" panose="02000503030000020004" pitchFamily="50" charset="0"/>
              </a:rPr>
              <a:t>Carità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8136409" y="6237312"/>
            <a:ext cx="19442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it-IT" sz="2800" b="1" cap="none" spc="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29.06.2020</a:t>
            </a:r>
          </a:p>
        </p:txBody>
      </p:sp>
      <p:pic>
        <p:nvPicPr>
          <p:cNvPr id="27" name="Immagine 26" descr="auguri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295896" y="3429000"/>
            <a:ext cx="3492888" cy="82917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4E7D4FA-3BEA-4735-BB60-C3E1D812EE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64" y="-216265"/>
            <a:ext cx="2800771" cy="2665108"/>
          </a:xfrm>
          <a:prstGeom prst="rect">
            <a:avLst/>
          </a:prstGeom>
          <a:effectLst>
            <a:glow>
              <a:schemeClr val="accent6">
                <a:lumMod val="75000"/>
              </a:schemeClr>
            </a:glow>
            <a:softEdge rad="0"/>
          </a:effectLst>
        </p:spPr>
      </p:pic>
      <p:pic>
        <p:nvPicPr>
          <p:cNvPr id="28" name="Immagine 27" descr="Immagine che contiene tavolo, sedendo, cibo, fotografia&#10;&#10;Descrizione generata automaticamente">
            <a:extLst>
              <a:ext uri="{FF2B5EF4-FFF2-40B4-BE49-F238E27FC236}">
                <a16:creationId xmlns:a16="http://schemas.microsoft.com/office/drawing/2014/main" id="{F1FA6F79-470B-409C-B887-9DB315BD1F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916">
            <a:off x="8598630" y="5632555"/>
            <a:ext cx="1131933" cy="1122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reveal thruBlk="1"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25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750"/>
                            </p:stCondLst>
                            <p:childTnLst>
                              <p:par>
                                <p:cTn id="7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500"/>
                            </p:stCondLst>
                            <p:childTnLst>
                              <p:par>
                                <p:cTn id="8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250"/>
                            </p:stCondLst>
                            <p:childTnLst>
                              <p:par>
                                <p:cTn id="8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6500"/>
                            </p:stCondLst>
                            <p:childTnLst>
                              <p:par>
                                <p:cTn id="9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1750"/>
                            </p:stCondLst>
                            <p:childTnLst>
                              <p:par>
                                <p:cTn id="10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2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7" grpId="0" animBg="1"/>
      <p:bldP spid="15" grpId="0" build="allAtOnce"/>
      <p:bldP spid="16" grpId="0" build="allAtOnce"/>
      <p:bldP spid="17" grpId="0" build="allAtOnce"/>
      <p:bldP spid="18" grpId="0" build="allAtOnce"/>
      <p:bldP spid="19" grpId="0" build="allAtOnce"/>
      <p:bldP spid="21" grpId="0" build="allAtOnce"/>
      <p:bldP spid="20" grpId="0" build="allAtOnce"/>
      <p:bldP spid="23" grpId="0" build="allAtOnce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tonda angolo diagonale rettangolo 5">
            <a:extLst>
              <a:ext uri="{FF2B5EF4-FFF2-40B4-BE49-F238E27FC236}">
                <a16:creationId xmlns:a16="http://schemas.microsoft.com/office/drawing/2014/main" id="{E62E74DE-4724-49B2-80BC-3DAA6A58F7F8}"/>
              </a:ext>
            </a:extLst>
          </p:cNvPr>
          <p:cNvSpPr/>
          <p:nvPr/>
        </p:nvSpPr>
        <p:spPr>
          <a:xfrm rot="20946633">
            <a:off x="4577450" y="382148"/>
            <a:ext cx="5080564" cy="5904656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>
            <a:outerShdw blurRad="139700" dist="50800" dir="7740000" sx="103000" sy="103000" algn="ctr" rotWithShape="0">
              <a:srgbClr val="92D050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9496865-F94F-4BFA-9B01-BE4EF451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4792992" y="332656"/>
            <a:ext cx="4430027" cy="607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ecisione 6"/>
          <p:cNvSpPr/>
          <p:nvPr/>
        </p:nvSpPr>
        <p:spPr>
          <a:xfrm>
            <a:off x="-1008360" y="2420888"/>
            <a:ext cx="7382695" cy="3672408"/>
          </a:xfrm>
          <a:prstGeom prst="flowChartDecision">
            <a:avLst/>
          </a:prstGeom>
          <a:gradFill>
            <a:gsLst>
              <a:gs pos="0">
                <a:srgbClr val="FFFF00">
                  <a:alpha val="50000"/>
                </a:srgbClr>
              </a:gs>
              <a:gs pos="17999">
                <a:srgbClr val="C9EE12"/>
              </a:gs>
              <a:gs pos="36000">
                <a:srgbClr val="FFFF99"/>
              </a:gs>
              <a:gs pos="61000">
                <a:srgbClr val="C9EE12">
                  <a:alpha val="98000"/>
                </a:srgbClr>
              </a:gs>
              <a:gs pos="82001">
                <a:srgbClr val="FFFF99"/>
              </a:gs>
              <a:gs pos="100000">
                <a:srgbClr val="FFFF00">
                  <a:alpha val="36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    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56647" y="3378200"/>
            <a:ext cx="5041766" cy="1837683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580"/>
              </a:lnSpc>
            </a:pPr>
            <a:r>
              <a:rPr lang="it-IT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merican Captain Eternal" panose="02000503030000020004" pitchFamily="50" charset="0"/>
              </a:rPr>
              <a:t>… per questo</a:t>
            </a:r>
          </a:p>
          <a:p>
            <a:pPr algn="ctr">
              <a:lnSpc>
                <a:spcPts val="4580"/>
              </a:lnSpc>
            </a:pPr>
            <a:r>
              <a:rPr lang="it-IT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merican Captain Eternal" panose="02000503030000020004" pitchFamily="50" charset="0"/>
              </a:rPr>
              <a:t>metti ogni impegno</a:t>
            </a:r>
            <a:br>
              <a:rPr lang="it-IT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merican Captain Eternal" panose="02000503030000020004" pitchFamily="50" charset="0"/>
              </a:rPr>
            </a:br>
            <a:r>
              <a:rPr lang="it-IT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merican Captain Eternal" panose="02000503030000020004" pitchFamily="50" charset="0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8889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tonda angolo diagonale rettangolo 5"/>
          <p:cNvSpPr/>
          <p:nvPr/>
        </p:nvSpPr>
        <p:spPr>
          <a:xfrm rot="20946633">
            <a:off x="4577450" y="382148"/>
            <a:ext cx="5080564" cy="5904656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>
            <a:outerShdw blurRad="139700" dist="50800" dir="7740000" sx="103000" sy="103000" algn="ctr" rotWithShape="0">
              <a:srgbClr val="92D050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32503" y="144460"/>
            <a:ext cx="4570458" cy="607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ecisione 6"/>
          <p:cNvSpPr/>
          <p:nvPr/>
        </p:nvSpPr>
        <p:spPr>
          <a:xfrm>
            <a:off x="-711911" y="2420888"/>
            <a:ext cx="7382695" cy="3672408"/>
          </a:xfrm>
          <a:prstGeom prst="flowChartDecision">
            <a:avLst/>
          </a:prstGeom>
          <a:solidFill>
            <a:srgbClr val="92D05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43768" y="3429000"/>
            <a:ext cx="47872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it-IT" sz="3600" b="1" cap="none" spc="0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Alla FEDE</a:t>
            </a:r>
          </a:p>
          <a:p>
            <a:pPr algn="r"/>
            <a:r>
              <a:rPr lang="it-IT" sz="3600" b="1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Aggiungi la VIRTU’</a:t>
            </a:r>
            <a:endParaRPr lang="it-IT" sz="3600" b="1" cap="none" spc="0" dirty="0">
              <a:ln w="1905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merican Captain Eternal" panose="02000503030000020004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142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tonda angolo diagonale rettangolo 5"/>
          <p:cNvSpPr/>
          <p:nvPr/>
        </p:nvSpPr>
        <p:spPr>
          <a:xfrm rot="20946633">
            <a:off x="4577450" y="382148"/>
            <a:ext cx="5080564" cy="5904656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>
            <a:outerShdw blurRad="139700" dist="50800" dir="7740000" sx="103000" sy="103000" algn="ctr" rotWithShape="0">
              <a:srgbClr val="92D050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4793159" y="332656"/>
            <a:ext cx="4429695" cy="607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ecisione 6"/>
          <p:cNvSpPr/>
          <p:nvPr/>
        </p:nvSpPr>
        <p:spPr>
          <a:xfrm>
            <a:off x="-936352" y="2348880"/>
            <a:ext cx="7382695" cy="3672408"/>
          </a:xfrm>
          <a:prstGeom prst="flowChartDecision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43771" y="3584919"/>
            <a:ext cx="40224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it-IT" sz="3600" b="1" cap="none" spc="0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Alla VIRTU’</a:t>
            </a:r>
          </a:p>
          <a:p>
            <a:pPr algn="r"/>
            <a:r>
              <a:rPr lang="it-IT" sz="3600" b="1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la CONOSCENZA</a:t>
            </a:r>
            <a:endParaRPr lang="it-IT" sz="3600" b="1" cap="none" spc="0" dirty="0">
              <a:ln w="1905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merican Captain Eternal" panose="02000503030000020004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7778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3454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tonda angolo diagonale rettangolo 5"/>
          <p:cNvSpPr/>
          <p:nvPr/>
        </p:nvSpPr>
        <p:spPr>
          <a:xfrm rot="20946633">
            <a:off x="4577450" y="382148"/>
            <a:ext cx="5080564" cy="5904656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>
            <a:outerShdw blurRad="139700" dist="50800" dir="7740000" sx="103000" sy="103000" algn="ctr" rotWithShape="0">
              <a:srgbClr val="92D050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4726307" y="332656"/>
            <a:ext cx="4563397" cy="607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ecisione 6"/>
          <p:cNvSpPr/>
          <p:nvPr/>
        </p:nvSpPr>
        <p:spPr>
          <a:xfrm>
            <a:off x="-754706" y="2420888"/>
            <a:ext cx="7382695" cy="3672408"/>
          </a:xfrm>
          <a:prstGeom prst="flowChartDecision">
            <a:avLst/>
          </a:prstGeom>
          <a:solidFill>
            <a:srgbClr val="FFC0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21667" y="3573016"/>
            <a:ext cx="41292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it-IT" sz="3600" b="1" cap="none" spc="0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Alla C</a:t>
            </a:r>
            <a:r>
              <a:rPr lang="it-IT" sz="2800" b="1" cap="none" spc="0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ONOSCENZA</a:t>
            </a:r>
            <a:endParaRPr lang="it-IT" sz="3600" b="1" cap="none" spc="0" dirty="0">
              <a:ln w="1905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merican Captain Eternal" panose="02000503030000020004" pitchFamily="50" charset="0"/>
            </a:endParaRPr>
          </a:p>
          <a:p>
            <a:pPr algn="r"/>
            <a:r>
              <a:rPr lang="it-IT" sz="3600" b="1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la TEMPERANZA</a:t>
            </a:r>
            <a:endParaRPr lang="it-IT" sz="3600" b="1" cap="none" spc="0" dirty="0">
              <a:ln w="1905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merican Captain Eternal" panose="02000503030000020004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8462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tonda angolo diagonale rettangolo 5"/>
          <p:cNvSpPr/>
          <p:nvPr/>
        </p:nvSpPr>
        <p:spPr>
          <a:xfrm rot="20946633">
            <a:off x="4577450" y="382148"/>
            <a:ext cx="5080564" cy="5904656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>
            <a:outerShdw blurRad="139700" dist="50800" dir="7740000" sx="103000" sy="103000" algn="ctr" rotWithShape="0">
              <a:srgbClr val="92D050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4722778" y="404162"/>
            <a:ext cx="4570458" cy="593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ecisione 6"/>
          <p:cNvSpPr/>
          <p:nvPr/>
        </p:nvSpPr>
        <p:spPr>
          <a:xfrm>
            <a:off x="-754706" y="2420888"/>
            <a:ext cx="7382695" cy="3672408"/>
          </a:xfrm>
          <a:prstGeom prst="flowChartDecision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25312" y="3656927"/>
            <a:ext cx="39705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it-IT" sz="3600" b="1" cap="none" spc="0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Alla T</a:t>
            </a:r>
            <a:r>
              <a:rPr lang="it-IT" sz="2800" b="1" cap="none" spc="0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EMPERANZA</a:t>
            </a:r>
            <a:endParaRPr lang="it-IT" sz="3600" b="1" cap="none" spc="0" dirty="0">
              <a:ln w="1905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merican Captain Eternal" panose="02000503030000020004" pitchFamily="50" charset="0"/>
            </a:endParaRPr>
          </a:p>
          <a:p>
            <a:pPr algn="r"/>
            <a:r>
              <a:rPr lang="it-IT" sz="3600" b="1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la PAZIENZA</a:t>
            </a:r>
            <a:endParaRPr lang="it-IT" sz="4000" b="1" cap="none" spc="0" dirty="0">
              <a:ln w="1905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merican Captain Eternal" panose="02000503030000020004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846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tonda angolo diagonale rettangolo 5"/>
          <p:cNvSpPr/>
          <p:nvPr/>
        </p:nvSpPr>
        <p:spPr>
          <a:xfrm rot="20946633">
            <a:off x="4577450" y="382148"/>
            <a:ext cx="5080564" cy="5904656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>
            <a:outerShdw blurRad="139700" dist="50800" dir="7740000" sx="103000" sy="103000" algn="ctr" rotWithShape="0">
              <a:srgbClr val="92D050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4722778" y="406314"/>
            <a:ext cx="4570458" cy="59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ecisione 6"/>
          <p:cNvSpPr/>
          <p:nvPr/>
        </p:nvSpPr>
        <p:spPr>
          <a:xfrm>
            <a:off x="-754706" y="2420888"/>
            <a:ext cx="7382695" cy="3672408"/>
          </a:xfrm>
          <a:prstGeom prst="flowChartDecision">
            <a:avLst/>
          </a:prstGeom>
          <a:solidFill>
            <a:srgbClr val="7030A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935856" y="3656927"/>
            <a:ext cx="37099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it-IT" sz="3600" b="1" cap="none" spc="0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Alla PAZIENZA</a:t>
            </a:r>
          </a:p>
          <a:p>
            <a:pPr algn="r"/>
            <a:r>
              <a:rPr lang="it-IT" sz="3600" b="1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la PIETA’</a:t>
            </a:r>
            <a:endParaRPr lang="it-IT" sz="3600" b="1" cap="none" spc="0" dirty="0">
              <a:ln w="1905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merican Captain Eternal" panose="02000503030000020004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454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4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tonda angolo diagonale rettangolo 5"/>
          <p:cNvSpPr/>
          <p:nvPr/>
        </p:nvSpPr>
        <p:spPr>
          <a:xfrm rot="20946633">
            <a:off x="4577450" y="382148"/>
            <a:ext cx="5080564" cy="5904656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>
            <a:outerShdw blurRad="139700" dist="50800" dir="7740000" sx="103000" sy="103000" algn="ctr" rotWithShape="0">
              <a:srgbClr val="92D050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4770971" y="332656"/>
            <a:ext cx="4474072" cy="607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ecisione 6"/>
          <p:cNvSpPr/>
          <p:nvPr/>
        </p:nvSpPr>
        <p:spPr>
          <a:xfrm>
            <a:off x="-754706" y="2420888"/>
            <a:ext cx="7382695" cy="3672408"/>
          </a:xfrm>
          <a:prstGeom prst="flowChartDecision">
            <a:avLst/>
          </a:prstGeom>
          <a:solidFill>
            <a:srgbClr val="F078C8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59792" y="3656927"/>
            <a:ext cx="43098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it-IT" sz="3600" b="1" cap="none" spc="0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Alla PIETA’</a:t>
            </a:r>
          </a:p>
          <a:p>
            <a:pPr algn="r"/>
            <a:r>
              <a:rPr lang="it-IT" sz="3600" b="1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L’A</a:t>
            </a:r>
            <a:r>
              <a:rPr lang="it-IT" sz="2800" b="1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MORE</a:t>
            </a:r>
            <a:r>
              <a:rPr lang="it-IT" sz="3600" b="1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 P</a:t>
            </a:r>
            <a:r>
              <a:rPr lang="it-IT" sz="2800" b="1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RATICATO</a:t>
            </a:r>
            <a:endParaRPr lang="it-IT" sz="3600" b="1" cap="none" spc="0" dirty="0">
              <a:ln w="1905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merican Captain Eternal" panose="02000503030000020004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3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tonda angolo diagonale rettangolo 5"/>
          <p:cNvSpPr/>
          <p:nvPr/>
        </p:nvSpPr>
        <p:spPr>
          <a:xfrm rot="20946633">
            <a:off x="4577450" y="382148"/>
            <a:ext cx="5080564" cy="5904656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>
            <a:outerShdw blurRad="139700" dist="50800" dir="7740000" sx="103000" sy="103000" algn="ctr" rotWithShape="0">
              <a:srgbClr val="92D050">
                <a:alpha val="4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4818091" y="332656"/>
            <a:ext cx="4379830" cy="607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ecisione 6"/>
          <p:cNvSpPr/>
          <p:nvPr/>
        </p:nvSpPr>
        <p:spPr>
          <a:xfrm>
            <a:off x="-703832" y="2420888"/>
            <a:ext cx="7382695" cy="3672408"/>
          </a:xfrm>
          <a:prstGeom prst="flowChartDecision">
            <a:avLst/>
          </a:prstGeom>
          <a:solidFill>
            <a:srgbClr val="FF00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04459" y="3656927"/>
            <a:ext cx="47710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it-IT" sz="3600" b="1" cap="none" spc="0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All’A</a:t>
            </a:r>
            <a:r>
              <a:rPr lang="it-IT" sz="2800" b="1" cap="none" spc="0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MORE</a:t>
            </a:r>
            <a:r>
              <a:rPr lang="it-IT" sz="3600" b="1" cap="none" spc="0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 P</a:t>
            </a:r>
            <a:r>
              <a:rPr lang="it-IT" sz="2800" b="1" cap="none" spc="0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RATICATO</a:t>
            </a:r>
            <a:endParaRPr lang="it-IT" sz="3600" b="1" cap="none" spc="0" dirty="0">
              <a:ln w="1905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merican Captain Eternal" panose="02000503030000020004" pitchFamily="50" charset="0"/>
            </a:endParaRPr>
          </a:p>
          <a:p>
            <a:pPr algn="r"/>
            <a:r>
              <a:rPr lang="it-IT" sz="3600" b="1" dirty="0">
                <a:ln w="1905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merican Captain Eternal" panose="02000503030000020004" pitchFamily="50" charset="0"/>
              </a:rPr>
              <a:t>la CARITA’</a:t>
            </a:r>
            <a:endParaRPr lang="it-IT" sz="3600" b="1" cap="none" spc="0" dirty="0">
              <a:ln w="1905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merican Captain Eternal" panose="02000503030000020004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 thruBlk="1"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882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build="allAtOnce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64</Words>
  <Application>Microsoft Office PowerPoint</Application>
  <PresentationFormat>Personalizzato</PresentationFormat>
  <Paragraphs>28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American Captain Eternal</vt:lpstr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Windows7</dc:creator>
  <cp:lastModifiedBy>pasquale granata</cp:lastModifiedBy>
  <cp:revision>24</cp:revision>
  <dcterms:created xsi:type="dcterms:W3CDTF">2012-10-08T20:56:54Z</dcterms:created>
  <dcterms:modified xsi:type="dcterms:W3CDTF">2023-10-10T12:17:20Z</dcterms:modified>
</cp:coreProperties>
</file>